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6" r:id="rId11"/>
    <p:sldId id="267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2" autoAdjust="0"/>
    <p:restoredTop sz="94660"/>
  </p:normalViewPr>
  <p:slideViewPr>
    <p:cSldViewPr snapToGrid="0">
      <p:cViewPr>
        <p:scale>
          <a:sx n="50" d="100"/>
          <a:sy n="50" d="100"/>
        </p:scale>
        <p:origin x="-1500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997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443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817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701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195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308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321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408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990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094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308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73DCD-2704-49D8-8FC1-3810D347C3F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255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krot.info/uploads/posts/2020-01/1579209896_15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3050" y="874713"/>
            <a:ext cx="9144000" cy="2387600"/>
          </a:xfrm>
        </p:spPr>
        <p:txBody>
          <a:bodyPr>
            <a:normAutofit/>
          </a:bodyPr>
          <a:lstStyle/>
          <a:p>
            <a:r>
              <a:rPr lang="ru-RU" b="1" dirty="0" smtClean="0"/>
              <a:t>«Труд людей весной»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3277" y="3397386"/>
            <a:ext cx="6339840" cy="16557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Познавательное развитие</a:t>
            </a:r>
          </a:p>
          <a:p>
            <a:r>
              <a:rPr lang="ru-RU" dirty="0" smtClean="0"/>
              <a:t>(младший дошкольный возраст).</a:t>
            </a:r>
          </a:p>
          <a:p>
            <a:r>
              <a:rPr lang="ru-RU" dirty="0" smtClean="0"/>
              <a:t>Воспитатель: Кузнецова М.Е.</a:t>
            </a:r>
          </a:p>
          <a:p>
            <a:r>
              <a:rPr lang="ru-RU" dirty="0" smtClean="0"/>
              <a:t>МДОУ «Детский Сад №48»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91400" y="5934670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Источник:</a:t>
            </a:r>
          </a:p>
          <a:p>
            <a:r>
              <a:rPr lang="en-US" dirty="0" smtClean="0"/>
              <a:t>https</a:t>
            </a:r>
            <a:r>
              <a:rPr lang="en-US" dirty="0" smtClean="0"/>
              <a:t>://nsportal.ru/detskiy-sad/okruzhayushchiy-mir/2018/04/23/nod-trud-lyudey-vesnoy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69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krot.info/uploads/posts/2020-01/1579209896_15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385" y="298624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Что тут лишнее? Почему?</a:t>
            </a:r>
            <a:endParaRPr lang="ru-RU" dirty="0"/>
          </a:p>
        </p:txBody>
      </p:sp>
      <p:pic>
        <p:nvPicPr>
          <p:cNvPr id="23556" name="Picture 4" descr="https://myslide.ru/documents_4/1ff488d5e4785c0b98814f1e4ddf2274/img2.jpg"/>
          <p:cNvPicPr>
            <a:picLocks noChangeAspect="1" noChangeArrowheads="1"/>
          </p:cNvPicPr>
          <p:nvPr/>
        </p:nvPicPr>
        <p:blipFill>
          <a:blip r:embed="rId3"/>
          <a:srcRect l="11065" t="30607" r="11360" b="25466"/>
          <a:stretch>
            <a:fillRect/>
          </a:stretch>
        </p:blipFill>
        <p:spPr bwMode="auto">
          <a:xfrm>
            <a:off x="1539775" y="1662544"/>
            <a:ext cx="8651630" cy="4322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krot.info/uploads/posts/2020-01/1579209896_15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31767" y="298624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Что тут лишнее? Почему?</a:t>
            </a:r>
            <a:endParaRPr lang="ru-RU" dirty="0"/>
          </a:p>
        </p:txBody>
      </p:sp>
      <p:pic>
        <p:nvPicPr>
          <p:cNvPr id="24578" name="Picture 2" descr="https://ds05.infourok.ru/uploads/ex/102d/0001aa54-4c908dbf/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2052" y="1562793"/>
            <a:ext cx="7816965" cy="4788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krot.info/uploads/posts/2020-01/1579209896_15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9348" y="1329236"/>
            <a:ext cx="5805352" cy="577641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На этом наше занятие подошло к концу. О чём мы сегодня говорили? Что мы делали на занятии? Какие задания выполняли? Что тебе понравилось больше всего?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krot.info/uploads/posts/2020-01/1579209896_15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51"/>
            <a:ext cx="10515600" cy="501015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Цель: </a:t>
            </a:r>
          </a:p>
          <a:p>
            <a:pPr algn="just">
              <a:buNone/>
            </a:pPr>
            <a:r>
              <a:rPr lang="ru-RU" dirty="0" smtClean="0"/>
              <a:t>    - обобщить знания детей о признаках весны, трудовой деятельности людей на огороде.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Задачи:</a:t>
            </a:r>
          </a:p>
          <a:p>
            <a:pPr algn="just">
              <a:buNone/>
            </a:pPr>
            <a:r>
              <a:rPr lang="ru-RU" dirty="0" smtClean="0"/>
              <a:t>    - обобщить знания детей о весне, её признаки.</a:t>
            </a:r>
          </a:p>
          <a:p>
            <a:pPr algn="just">
              <a:buNone/>
            </a:pPr>
            <a:r>
              <a:rPr lang="ru-RU" dirty="0" smtClean="0"/>
              <a:t>    - познакомить детей с трудом людей в весенний период.</a:t>
            </a:r>
          </a:p>
          <a:p>
            <a:pPr algn="just">
              <a:buNone/>
            </a:pPr>
            <a:r>
              <a:rPr lang="ru-RU" dirty="0" smtClean="0"/>
              <a:t>    - развивать мыслительную деятельность в результате выполнения заданий, разгадывания загадок.</a:t>
            </a:r>
          </a:p>
          <a:p>
            <a:pPr algn="just">
              <a:buNone/>
            </a:pPr>
            <a:r>
              <a:rPr lang="ru-RU" dirty="0" smtClean="0"/>
              <a:t>    - систематизировать знания о процессе посадки. </a:t>
            </a:r>
          </a:p>
          <a:p>
            <a:pPr algn="just">
              <a:buNone/>
            </a:pPr>
            <a:r>
              <a:rPr lang="ru-RU" dirty="0" smtClean="0"/>
              <a:t>    - формировать практические навыки посадки растений.</a:t>
            </a:r>
          </a:p>
          <a:p>
            <a:pPr algn="just">
              <a:buNone/>
            </a:pPr>
            <a:r>
              <a:rPr lang="ru-RU" dirty="0" smtClean="0"/>
              <a:t>    - воспитывать положительное отношение к труду, интерес к сельскохозяйственной трудовой деятельности.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krot.info/uploads/posts/2020-01/1579209896_15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35075"/>
            <a:ext cx="8572500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/>
              <a:t>   Здравствуй, Дорогой Друг! А какое сейчас время года? (весна) А какие приметы весны ты знаешь? (Тает снег, сосульки, капель, текут ручейки, пригревает солнышко, появляется травка, проснулись насекомые)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krot.info/uploads/posts/2020-01/1579209896_15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7172" name="Picture 4" descr="https://avatars.mds.yandex.net/get-pdb/2418303/7aeb368c-e8bc-44eb-9c84-eb5fdd0d98a4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984" y="892175"/>
            <a:ext cx="5262966" cy="362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r>
              <a:rPr lang="ru-RU" b="1" dirty="0" smtClean="0"/>
              <a:t>В это время года у людей много работы. </a:t>
            </a:r>
            <a:endParaRPr lang="ru-RU" b="1" dirty="0"/>
          </a:p>
        </p:txBody>
      </p:sp>
      <p:pic>
        <p:nvPicPr>
          <p:cNvPr id="7170" name="Picture 2" descr="https://lifeo.ru/wp-content/uploads/vesna-dlya-detey-detsada-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201" y="968376"/>
            <a:ext cx="4622800" cy="3026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s://avatars.mds.yandex.net/get-pdb/1220164/808e88b8-8b01-4f3c-99f7-11ee080f3a11/s1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18324" y="3605688"/>
            <a:ext cx="4449126" cy="3252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http://8next.com/uploads/fotos/3mova/1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29675" y="3152775"/>
            <a:ext cx="3057525" cy="370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krot.info/uploads/posts/2020-01/1579209896_15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1950" y="818151"/>
            <a:ext cx="10515600" cy="46927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                   Отгадай, пожалуйста, загадку, о чём она?</a:t>
            </a:r>
          </a:p>
          <a:p>
            <a:pPr algn="ctr">
              <a:buNone/>
            </a:pPr>
            <a:r>
              <a:rPr lang="ru-RU" dirty="0" smtClean="0"/>
              <a:t>  Там морковка, там капуста, </a:t>
            </a:r>
          </a:p>
          <a:p>
            <a:pPr algn="ctr">
              <a:buNone/>
            </a:pPr>
            <a:r>
              <a:rPr lang="ru-RU" dirty="0" smtClean="0"/>
              <a:t>  там клубничкой пахнет вкусно.</a:t>
            </a:r>
          </a:p>
          <a:p>
            <a:pPr algn="ctr">
              <a:buNone/>
            </a:pPr>
            <a:r>
              <a:rPr lang="ru-RU" dirty="0" smtClean="0"/>
              <a:t>  И козла туда, друзья, </a:t>
            </a:r>
          </a:p>
          <a:p>
            <a:pPr algn="ctr">
              <a:buNone/>
            </a:pPr>
            <a:r>
              <a:rPr lang="ru-RU" dirty="0" smtClean="0"/>
              <a:t>  Нам пускать никак нельзя. </a:t>
            </a:r>
            <a:r>
              <a:rPr lang="ru-RU" i="1" dirty="0" smtClean="0"/>
              <a:t>(Огород</a:t>
            </a:r>
            <a:r>
              <a:rPr lang="ru-RU" i="1" dirty="0" smtClean="0"/>
              <a:t>).</a:t>
            </a:r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Правильно это огород. А ты любишь трудиться на огороде? Какую работу ты выполняешь на огородном участке, чтобы вырастить хороший урожай?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krot.info/uploads/posts/2020-01/1579209896_15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50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Физкультминутка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6394" y="1358535"/>
            <a:ext cx="9455332" cy="17225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   Мы стоим на огороде,</a:t>
            </a:r>
            <a:br>
              <a:rPr lang="ru-RU" sz="2400" dirty="0" smtClean="0"/>
            </a:br>
            <a:r>
              <a:rPr lang="ru-RU" sz="2400" dirty="0" smtClean="0"/>
              <a:t>Удивляемся природе. (Потягивания, руки в стороны.)</a:t>
            </a:r>
            <a:br>
              <a:rPr lang="ru-RU" sz="2400" dirty="0" smtClean="0"/>
            </a:br>
            <a:r>
              <a:rPr lang="ru-RU" sz="2400" dirty="0" smtClean="0"/>
              <a:t>Вот салат, а здесь укроп.</a:t>
            </a:r>
            <a:br>
              <a:rPr lang="ru-RU" sz="2400" dirty="0" smtClean="0"/>
            </a:br>
            <a:r>
              <a:rPr lang="ru-RU" sz="2400" dirty="0" smtClean="0"/>
              <a:t>Там морковь у нас растёт. (Правой рукой коснуться левой ступни, потом наоборот.)</a:t>
            </a:r>
            <a:br>
              <a:rPr lang="ru-RU" sz="2400" dirty="0" smtClean="0"/>
            </a:br>
            <a:r>
              <a:rPr lang="ru-RU" sz="2400" dirty="0" smtClean="0"/>
              <a:t>Поработаем с тобой,</a:t>
            </a:r>
            <a:br>
              <a:rPr lang="ru-RU" sz="2400" dirty="0" smtClean="0"/>
            </a:br>
            <a:r>
              <a:rPr lang="ru-RU" sz="2400" dirty="0" smtClean="0"/>
              <a:t>Сорнякам объявим бой —</a:t>
            </a:r>
            <a:br>
              <a:rPr lang="ru-RU" sz="2400" dirty="0" smtClean="0"/>
            </a:br>
            <a:r>
              <a:rPr lang="ru-RU" sz="2400" dirty="0" smtClean="0"/>
              <a:t>С корнем будем выдирать</a:t>
            </a:r>
            <a:br>
              <a:rPr lang="ru-RU" sz="2400" dirty="0" smtClean="0"/>
            </a:br>
            <a:r>
              <a:rPr lang="ru-RU" sz="2400" dirty="0" smtClean="0"/>
              <a:t>Да пониже приседать. (Приседания.)</a:t>
            </a:r>
            <a:br>
              <a:rPr lang="ru-RU" sz="2400" dirty="0" smtClean="0"/>
            </a:br>
            <a:r>
              <a:rPr lang="ru-RU" sz="2400" dirty="0" smtClean="0"/>
              <a:t>У забора всем на диво</a:t>
            </a:r>
            <a:br>
              <a:rPr lang="ru-RU" sz="2400" dirty="0" smtClean="0"/>
            </a:br>
            <a:r>
              <a:rPr lang="ru-RU" sz="2400" dirty="0" smtClean="0"/>
              <a:t>Пышно разрослась крапива. (Потягивания — руки в стороны.)</a:t>
            </a:r>
            <a:br>
              <a:rPr lang="ru-RU" sz="2400" dirty="0" smtClean="0"/>
            </a:br>
            <a:r>
              <a:rPr lang="ru-RU" sz="2400" dirty="0" smtClean="0"/>
              <a:t>Мы её не будем трогать —</a:t>
            </a:r>
            <a:br>
              <a:rPr lang="ru-RU" sz="2400" dirty="0" smtClean="0"/>
            </a:br>
            <a:r>
              <a:rPr lang="ru-RU" sz="2400" dirty="0" smtClean="0"/>
              <a:t>Обожглись уже немного. (Потягивания — руки вперёд.)</a:t>
            </a:r>
            <a:br>
              <a:rPr lang="ru-RU" sz="2400" dirty="0" smtClean="0"/>
            </a:br>
            <a:r>
              <a:rPr lang="ru-RU" sz="2400" dirty="0" smtClean="0"/>
              <a:t>Все полили мы из лейки</a:t>
            </a:r>
            <a:br>
              <a:rPr lang="ru-RU" sz="2400" dirty="0" smtClean="0"/>
            </a:br>
            <a:r>
              <a:rPr lang="ru-RU" sz="2400" dirty="0" smtClean="0"/>
              <a:t>И садимся на скамейки. (Дети садятся.)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2108934/1b7a4ed7-4590-47c2-8ea7-ef23b299588f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  <p:pic>
        <p:nvPicPr>
          <p:cNvPr id="9" name="Picture 6" descr="https://krot.info/uploads/posts/2020-01/1579209896_15-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128" name="Picture 8" descr="http://pitomnic.su/wp-content/uploads/2019/03/garden-watering-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0284" y="761250"/>
            <a:ext cx="3341716" cy="3079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s://health.mail.ru/sharepic/33/343840/?154288578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27127" y="3788561"/>
            <a:ext cx="2964873" cy="3069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389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А какие верные друзья-помощники есть у человека на огороде, узнаем, отгадав загадки.</a:t>
            </a:r>
            <a:br>
              <a:rPr lang="ru-RU" sz="2800" b="1" dirty="0" smtClean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5629" y="1263535"/>
            <a:ext cx="7938655" cy="50208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Приползла во двор змея длинная предлинная,</a:t>
            </a:r>
          </a:p>
          <a:p>
            <a:pPr>
              <a:buNone/>
            </a:pPr>
            <a:r>
              <a:rPr lang="ru-RU" dirty="0" smtClean="0"/>
              <a:t>     Огород наш поливала, на работе не зевала. </a:t>
            </a:r>
            <a:r>
              <a:rPr lang="ru-RU" i="1" dirty="0" smtClean="0"/>
              <a:t>(Шланг).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Стоят в один ряд острые цап - царапки.</a:t>
            </a:r>
          </a:p>
          <a:p>
            <a:pPr>
              <a:buNone/>
            </a:pPr>
            <a:r>
              <a:rPr lang="ru-RU" dirty="0" smtClean="0"/>
              <a:t>     Удобно сгребать ими мусор в охапки. </a:t>
            </a:r>
            <a:r>
              <a:rPr lang="ru-RU" i="1" dirty="0" smtClean="0"/>
              <a:t>(Грабли).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 Из железа тучка, а у тучки – ручка.</a:t>
            </a:r>
          </a:p>
          <a:p>
            <a:pPr>
              <a:buNone/>
            </a:pPr>
            <a:r>
              <a:rPr lang="ru-RU" dirty="0" smtClean="0"/>
              <a:t>     Эта тучка по порядку обошла за грядкой грядку.    </a:t>
            </a:r>
            <a:r>
              <a:rPr lang="ru-RU" i="1" dirty="0" smtClean="0"/>
              <a:t>(Лейка).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 Землю копала, грядки ровняла,</a:t>
            </a:r>
          </a:p>
          <a:p>
            <a:pPr>
              <a:buNone/>
            </a:pPr>
            <a:r>
              <a:rPr lang="ru-RU" dirty="0" smtClean="0"/>
              <a:t>     Ручейки прорывала и ничуть не устала. </a:t>
            </a:r>
            <a:r>
              <a:rPr lang="ru-RU" i="1" dirty="0" smtClean="0"/>
              <a:t>(Лопата).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4" name="Picture 4" descr="https://mnprairieroots.files.wordpress.com/2011/07/garden-hos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130" y="3805680"/>
            <a:ext cx="2443943" cy="2841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Picture 10" descr="https://thumbs.dreamstime.com/b/%D0%B2%D0%B5%D1%82%D1%80%D0%BE%D1%83%D0%BB%D0%BE%D0%B2%D0%B8%D1%82%D0%B5%D0%BB%D1%8C-%D1%82%D1%80%D0%B0%D0%B2%D1%8B-%D1%81%D0%B0%D0%B4%D0%B0-19077334.jpg"/>
          <p:cNvPicPr>
            <a:picLocks noChangeAspect="1" noChangeArrowheads="1"/>
          </p:cNvPicPr>
          <p:nvPr/>
        </p:nvPicPr>
        <p:blipFill>
          <a:blip r:embed="rId7"/>
          <a:srcRect l="8442" t="6710" r="16233" b="18921"/>
          <a:stretch>
            <a:fillRect/>
          </a:stretch>
        </p:blipFill>
        <p:spPr bwMode="auto">
          <a:xfrm>
            <a:off x="216131" y="950374"/>
            <a:ext cx="2477193" cy="2840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krot.info/uploads/posts/2020-01/1579209896_15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8840" y="681645"/>
            <a:ext cx="4846320" cy="512063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/>
              <a:t>   Молодец, все загадки отгадал. А к нам сегодня пришёл кот Василий. Он очень хочет научиться работать на огороде, но не знает с чего начать. Давай ему поможем. Что нужно для работы на огороде и в саду? </a:t>
            </a:r>
            <a:endParaRPr lang="ru-RU" sz="3200" dirty="0"/>
          </a:p>
        </p:txBody>
      </p:sp>
      <p:pic>
        <p:nvPicPr>
          <p:cNvPr id="4098" name="Picture 2" descr="https://thumbs.dreamstime.com/b/%D1%81%D0%B0-%D0%BE%D0%B2%D0%BD%D0%B8%D0%BA-%D0%BA%D0%BE%D1%82%D0%B0-%D1%81-%D0%B1%D0%B0%D0%B1%D0%BE%D1%87%D0%BA%D0%BE%D0%B9-32805201.jpg"/>
          <p:cNvPicPr>
            <a:picLocks noChangeAspect="1" noChangeArrowheads="1"/>
          </p:cNvPicPr>
          <p:nvPr/>
        </p:nvPicPr>
        <p:blipFill>
          <a:blip r:embed="rId3"/>
          <a:srcRect l="9224" t="6712" r="7215" b="11644"/>
          <a:stretch>
            <a:fillRect/>
          </a:stretch>
        </p:blipFill>
        <p:spPr bwMode="auto">
          <a:xfrm>
            <a:off x="6052670" y="498765"/>
            <a:ext cx="5751403" cy="561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krot.info/uploads/posts/2020-01/1579209896_15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6394" y="258082"/>
            <a:ext cx="10199914" cy="17405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 </a:t>
            </a:r>
          </a:p>
          <a:p>
            <a:pPr algn="ctr">
              <a:buNone/>
            </a:pPr>
            <a:r>
              <a:rPr lang="ru-RU" b="1" dirty="0" smtClean="0"/>
              <a:t>   У Василия много инструментов. Посмотри, нет ли тут лишних?</a:t>
            </a:r>
          </a:p>
          <a:p>
            <a:pPr algn="ctr">
              <a:buNone/>
            </a:pPr>
            <a:r>
              <a:rPr lang="ru-RU" b="1" dirty="0" smtClean="0"/>
              <a:t>   Что тут лишнее? Почему? </a:t>
            </a:r>
            <a:endParaRPr lang="ru-RU" b="1" dirty="0"/>
          </a:p>
        </p:txBody>
      </p:sp>
      <p:pic>
        <p:nvPicPr>
          <p:cNvPr id="3074" name="Picture 2" descr="https://cf2.ppt-online.org/files2/slide/h/HeQ5WcInixkBftTUlY3up9Mr0Cyo4gdajzPSL6FVR/slide-13.jpg"/>
          <p:cNvPicPr>
            <a:picLocks noChangeAspect="1" noChangeArrowheads="1"/>
          </p:cNvPicPr>
          <p:nvPr/>
        </p:nvPicPr>
        <p:blipFill>
          <a:blip r:embed="rId3"/>
          <a:srcRect l="14690" t="23261" r="14572" b="16889"/>
          <a:stretch>
            <a:fillRect/>
          </a:stretch>
        </p:blipFill>
        <p:spPr bwMode="auto">
          <a:xfrm>
            <a:off x="2460567" y="1662544"/>
            <a:ext cx="7099070" cy="4879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306</Words>
  <Application>WPS Presentation</Application>
  <PresentationFormat>Произвольный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«Труд людей весной» </vt:lpstr>
      <vt:lpstr>Слайд 2</vt:lpstr>
      <vt:lpstr>Слайд 3</vt:lpstr>
      <vt:lpstr>В это время года у людей много работы. </vt:lpstr>
      <vt:lpstr>Слайд 5</vt:lpstr>
      <vt:lpstr>Физкультминутка</vt:lpstr>
      <vt:lpstr>А какие верные друзья-помощники есть у человека на огороде, узнаем, отгадав загадки. </vt:lpstr>
      <vt:lpstr>Слайд 8</vt:lpstr>
      <vt:lpstr>Слайд 9</vt:lpstr>
      <vt:lpstr>Что тут лишнее? Почему?</vt:lpstr>
      <vt:lpstr>Что тут лишнее? Почему?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Кузнецова</dc:creator>
  <cp:lastModifiedBy>Мария Кузнецова</cp:lastModifiedBy>
  <cp:revision>9</cp:revision>
  <dcterms:created xsi:type="dcterms:W3CDTF">2020-04-27T11:55:02Z</dcterms:created>
  <dcterms:modified xsi:type="dcterms:W3CDTF">2020-04-27T13:50:17Z</dcterms:modified>
</cp:coreProperties>
</file>