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/>
  </p:normalViewPr>
  <p:slideViewPr>
    <p:cSldViewPr snapToGrid="0">
      <p:cViewPr>
        <p:scale>
          <a:sx n="77" d="100"/>
          <a:sy n="77" d="100"/>
        </p:scale>
        <p:origin x="-46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97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43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17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01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9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08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21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08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90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94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08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5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c.pics.livejournal.com/nikkolainen/17115890/40827/40827_original.jpg"/>
          <p:cNvPicPr>
            <a:picLocks noChangeAspect="1" noChangeArrowheads="1"/>
          </p:cNvPicPr>
          <p:nvPr/>
        </p:nvPicPr>
        <p:blipFill>
          <a:blip r:embed="rId2"/>
          <a:srcRect b="5905"/>
          <a:stretch>
            <a:fillRect/>
          </a:stretch>
        </p:blipFill>
        <p:spPr bwMode="auto">
          <a:xfrm>
            <a:off x="0" y="0"/>
            <a:ext cx="12192000" cy="74327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0308" y="0"/>
            <a:ext cx="9919063" cy="177364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Arial Narrow" pitchFamily="34" charset="0"/>
              </a:rPr>
              <a:t>Животные и птицы весной.</a:t>
            </a:r>
            <a:endParaRPr lang="ru-RU" sz="66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1945" y="3855308"/>
            <a:ext cx="4917990" cy="1951839"/>
          </a:xfrm>
        </p:spPr>
        <p:txBody>
          <a:bodyPr>
            <a:noAutofit/>
          </a:bodyPr>
          <a:lstStyle/>
          <a:p>
            <a:r>
              <a:rPr lang="ru-RU" b="1" dirty="0" smtClean="0"/>
              <a:t>Познавательное развитие: </a:t>
            </a:r>
          </a:p>
          <a:p>
            <a:r>
              <a:rPr lang="ru-RU" b="1" dirty="0" smtClean="0"/>
              <a:t>ознакомление с миром природы</a:t>
            </a:r>
          </a:p>
          <a:p>
            <a:r>
              <a:rPr lang="ru-RU" b="1" dirty="0" smtClean="0"/>
              <a:t>(</a:t>
            </a:r>
            <a:r>
              <a:rPr lang="ru-RU" b="1" dirty="0" smtClean="0"/>
              <a:t>младший дошкольный возраст)</a:t>
            </a:r>
            <a:endParaRPr lang="ru-RU" b="1" dirty="0" smtClean="0"/>
          </a:p>
          <a:p>
            <a:r>
              <a:rPr lang="ru-RU" b="1" dirty="0" smtClean="0"/>
              <a:t>МДОУ «Детский сад №48»</a:t>
            </a:r>
          </a:p>
          <a:p>
            <a:r>
              <a:rPr lang="ru-RU" b="1" dirty="0" smtClean="0"/>
              <a:t>Воспитатель: Кузнецова М.Е.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766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esentacii.ru/documents_2/a6a698f175d8405b686b7143038a621a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868"/>
            <a:ext cx="12192000" cy="68391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86882"/>
            <a:ext cx="10515600" cy="4351338"/>
          </a:xfrm>
        </p:spPr>
        <p:txBody>
          <a:bodyPr/>
          <a:lstStyle/>
          <a:p>
            <a:r>
              <a:rPr lang="ru-RU" dirty="0" smtClean="0"/>
              <a:t> уточнить представления детей о перелетных птицах;</a:t>
            </a:r>
          </a:p>
          <a:p>
            <a:r>
              <a:rPr lang="ru-RU" dirty="0" smtClean="0"/>
              <a:t> актуализировать знания детей о диких животных.</a:t>
            </a:r>
          </a:p>
          <a:p>
            <a:r>
              <a:rPr lang="ru-RU" dirty="0" smtClean="0"/>
              <a:t> развивать мышление;</a:t>
            </a:r>
          </a:p>
          <a:p>
            <a:r>
              <a:rPr lang="ru-RU" dirty="0" smtClean="0"/>
              <a:t> развивать память;</a:t>
            </a:r>
          </a:p>
          <a:p>
            <a:r>
              <a:rPr lang="ru-RU" dirty="0" smtClean="0"/>
              <a:t> развивать внимание;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939042/4396f926-b8ad-4590-9763-7ec0a2a2c72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817" y="1"/>
            <a:ext cx="123618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Беседа с детьми о перелетных птицах.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8823" y="2129246"/>
            <a:ext cx="11079480" cy="4439604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lang="ru-RU" dirty="0" smtClean="0"/>
              <a:t>На улице тепло или холодно? Снег что делает? </a:t>
            </a:r>
            <a:r>
              <a:rPr lang="ru-RU" i="1" dirty="0" smtClean="0"/>
              <a:t>(тает)</a:t>
            </a:r>
            <a:r>
              <a:rPr lang="ru-RU" dirty="0" smtClean="0"/>
              <a:t> и превращается </a:t>
            </a:r>
            <a:r>
              <a:rPr lang="ru-RU" i="1" dirty="0" smtClean="0"/>
              <a:t>(в воду, появляются лужи), </a:t>
            </a:r>
            <a:r>
              <a:rPr lang="ru-RU" dirty="0" smtClean="0"/>
              <a:t>какое время года пришло? (</a:t>
            </a:r>
            <a:r>
              <a:rPr lang="ru-RU" i="1" dirty="0" smtClean="0"/>
              <a:t>весна).</a:t>
            </a:r>
          </a:p>
          <a:p>
            <a:pPr algn="just">
              <a:buFontTx/>
              <a:buChar char="-"/>
            </a:pPr>
            <a:r>
              <a:rPr lang="ru-RU" dirty="0" smtClean="0"/>
              <a:t> - А как ты думаешь, птички радостно поют, или грустно? А чему они радуются? </a:t>
            </a:r>
            <a:r>
              <a:rPr lang="ru-RU" i="1" dirty="0" smtClean="0"/>
              <a:t>(Потому что наступила </a:t>
            </a:r>
            <a:r>
              <a:rPr lang="ru-RU" b="1" i="1" dirty="0" smtClean="0"/>
              <a:t>весна</a:t>
            </a:r>
            <a:r>
              <a:rPr lang="ru-RU" i="1" dirty="0" smtClean="0"/>
              <a:t>)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- А как называются </a:t>
            </a:r>
            <a:r>
              <a:rPr lang="ru-RU" b="1" dirty="0" smtClean="0"/>
              <a:t>птицы</a:t>
            </a:r>
            <a:r>
              <a:rPr lang="ru-RU" dirty="0" smtClean="0"/>
              <a:t>, которые улетают осенью на юг, а весной прилетают? </a:t>
            </a:r>
            <a:r>
              <a:rPr lang="ru-RU" i="1" dirty="0" smtClean="0"/>
              <a:t>(перелетными)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- А куда они улетали? </a:t>
            </a:r>
            <a:r>
              <a:rPr lang="ru-RU" i="1" dirty="0" smtClean="0"/>
              <a:t>(на юг)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- Почему они улетали? </a:t>
            </a:r>
            <a:r>
              <a:rPr lang="ru-RU" i="1" dirty="0" smtClean="0"/>
              <a:t>(зимой им не хватает здесь еды)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Молодец! А как думаешь, </a:t>
            </a:r>
            <a:r>
              <a:rPr lang="ru-RU" b="1" dirty="0" smtClean="0"/>
              <a:t>птицы</a:t>
            </a:r>
            <a:r>
              <a:rPr lang="ru-RU" dirty="0" smtClean="0"/>
              <a:t> прилетают из теплых стран и чем занимаются? </a:t>
            </a:r>
            <a:r>
              <a:rPr lang="ru-RU" i="1" dirty="0" smtClean="0"/>
              <a:t>(Они ищут себе еду)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- А еще они </a:t>
            </a:r>
            <a:r>
              <a:rPr lang="ru-RU" u="sng" dirty="0" smtClean="0"/>
              <a:t>вьют гнезда.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4.depositphotos.com/4600673/27278/i/950/depositphotos_272785362-stock-photo-beautiful-storks-on-a-sp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79"/>
            <a:ext cx="12192000" cy="64791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Вот посмотри, гнезда </a:t>
            </a:r>
            <a:r>
              <a:rPr lang="ru-RU" sz="3200" b="1" dirty="0" smtClean="0"/>
              <a:t>птиц</a:t>
            </a:r>
            <a:r>
              <a:rPr lang="ru-RU" sz="3200" dirty="0" smtClean="0"/>
              <a:t>. Высоко или низко они их свили? Как  ты думаешь, почему они свили гнезда так высоко?</a:t>
            </a:r>
          </a:p>
          <a:p>
            <a:pPr>
              <a:buNone/>
            </a:pPr>
            <a:r>
              <a:rPr lang="ru-RU" sz="2400" i="1" dirty="0" smtClean="0"/>
              <a:t>                                                                                      (Ближе к солнышку, чтобы никто не трогал).  </a:t>
            </a:r>
            <a:endParaRPr lang="ru-RU" sz="24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zabavnik.club/wp-content/uploads/nest_7_08114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7131" y="0"/>
            <a:ext cx="738486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309" y="731519"/>
            <a:ext cx="4556760" cy="561702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 smtClean="0"/>
              <a:t>А что мы здесь видим? </a:t>
            </a:r>
            <a:r>
              <a:rPr lang="ru-RU" i="1" dirty="0" smtClean="0"/>
              <a:t>(Грач сидит в гнезде)</a:t>
            </a:r>
            <a:r>
              <a:rPr lang="ru-RU" dirty="0" smtClean="0"/>
              <a:t>.</a:t>
            </a:r>
            <a:r>
              <a:rPr lang="ru-RU" sz="3200" dirty="0" smtClean="0"/>
              <a:t> </a:t>
            </a:r>
          </a:p>
          <a:p>
            <a:pPr>
              <a:buNone/>
            </a:pP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А из чего грач построил свое гнездо? </a:t>
            </a:r>
            <a:r>
              <a:rPr lang="ru-RU" i="1" dirty="0" smtClean="0"/>
              <a:t>(из веток)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- Дети, а что вы видите на этой картинке? </a:t>
            </a:r>
            <a:r>
              <a:rPr lang="ru-RU" i="1" dirty="0" smtClean="0"/>
              <a:t>(Птицы отложили яйца)</a:t>
            </a:r>
            <a:endParaRPr lang="ru-RU" sz="3200" i="1" dirty="0" smtClean="0"/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avatars.mds.yandex.net/get-pdb/906476/3377a7b1-8531-46b2-85c8-d75186941c6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6090" y="1352890"/>
            <a:ext cx="7249121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Дорогой друг! Отгадай загадку :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Он коричневый, лохматый. </a:t>
            </a:r>
          </a:p>
          <a:p>
            <a:pPr algn="r">
              <a:buNone/>
            </a:pPr>
            <a:r>
              <a:rPr lang="ru-RU" dirty="0" smtClean="0"/>
              <a:t>  Угадайте-ка, ребята, </a:t>
            </a:r>
          </a:p>
          <a:p>
            <a:pPr algn="r">
              <a:buNone/>
            </a:pPr>
            <a:r>
              <a:rPr lang="ru-RU" dirty="0" smtClean="0"/>
              <a:t>  Кто, построив теплый дом, </a:t>
            </a:r>
          </a:p>
          <a:p>
            <a:pPr algn="r">
              <a:buNone/>
            </a:pPr>
            <a:r>
              <a:rPr lang="ru-RU" dirty="0" smtClean="0"/>
              <a:t>  Спит всю зиму в доме том?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ds04.infourok.ru/uploads/ex/0796/0003b115-1b045c28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464" y="247135"/>
            <a:ext cx="10132541" cy="6282124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s://ds04.infourok.ru/uploads/ex/058a/00080851-423fdac9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2498" y="303341"/>
            <a:ext cx="9819502" cy="1325563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smtClean="0"/>
              <a:t> Проснулся медведь и решил навестить своих лесных друзей. Отгадай загадки и узнаешь, какие друзья у медведя.</a:t>
            </a:r>
            <a:br>
              <a:rPr lang="ru-RU" sz="3000" b="1" dirty="0" smtClean="0"/>
            </a:br>
            <a:endParaRPr lang="ru-RU" sz="30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67913" y="1470455"/>
            <a:ext cx="315097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Хожу в пушистой шубке,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Живу в густом лесу,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лесу на старом дубе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Орешки я грызу.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(Белка)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59492" y="3818238"/>
            <a:ext cx="299033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Рыжая плутовка,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Хитрая, да ловкая.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Хвост пушистый,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Мех золотистый.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лесу живет,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деревне кур крадет.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(Лиса)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994821" y="1668161"/>
            <a:ext cx="324982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снегу бежит – петляет,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лету шубку он меняет.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снегу его невидно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Волку и лисе обидно.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(Заяц)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164228" y="5842337"/>
            <a:ext cx="75087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Правильно, а что объединяет всех этих животных? (они не спят зимой) - А какие еще животные не впадают в зимнюю спячку? (волк, олень, лось, рысь)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709/000473d8-2610a871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420</Words>
  <Application>WPS Presentation</Application>
  <PresentationFormat>Произвольный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Животные и птицы весной.</vt:lpstr>
      <vt:lpstr>Задачи: </vt:lpstr>
      <vt:lpstr>1. Беседа с детьми о перелетных птицах.</vt:lpstr>
      <vt:lpstr>Слайд 4</vt:lpstr>
      <vt:lpstr>Слайд 5</vt:lpstr>
      <vt:lpstr>Слайд 6</vt:lpstr>
      <vt:lpstr>Слайд 7</vt:lpstr>
      <vt:lpstr> Проснулся медведь и решил навестить своих лесных друзей. Отгадай загадки и узнаешь, какие друзья у медведя.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Кузнецова</dc:creator>
  <cp:lastModifiedBy>Мария Кузнецова</cp:lastModifiedBy>
  <cp:revision>20</cp:revision>
  <dcterms:created xsi:type="dcterms:W3CDTF">2020-04-09T06:55:00Z</dcterms:created>
  <dcterms:modified xsi:type="dcterms:W3CDTF">2020-04-10T10:06:30Z</dcterms:modified>
</cp:coreProperties>
</file>