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2" autoAdjust="0"/>
    <p:restoredTop sz="94660"/>
  </p:normalViewPr>
  <p:slideViewPr>
    <p:cSldViewPr snapToGrid="0">
      <p:cViewPr>
        <p:scale>
          <a:sx n="51" d="100"/>
          <a:sy n="51" d="100"/>
        </p:scale>
        <p:origin x="-1464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xodim.com/uploads/astana/2019/04/Lesnaya-skazka-dlya-malysh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98635" y="1610168"/>
            <a:ext cx="10442028" cy="1470025"/>
          </a:xfrm>
        </p:spPr>
        <p:txBody>
          <a:bodyPr/>
          <a:lstStyle/>
          <a:p>
            <a:r>
              <a:rPr lang="ru-RU" b="1" dirty="0" smtClean="0"/>
              <a:t>Геометрические фигуры. Столько-сколько, больше- меньше.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98634" y="4414344"/>
            <a:ext cx="7725105" cy="24436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Познавательное развитие: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Формирование элементарных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математических представлений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</a:rPr>
              <a:t>младший дошкольный возраст)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МДОУ «Детский сад №48»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Воспитатель: Кузнецова М.Е.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37669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oboi-vsem.com.ua/image/catalog/X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166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583325"/>
            <a:ext cx="10972800" cy="55428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    Образовательные </a:t>
            </a:r>
            <a:r>
              <a:rPr lang="ru-RU" b="1" dirty="0"/>
              <a:t>задачи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/>
              <a:t>Закрепить умение использовать понятия «один», «много», сравнивать группы предметов по количеству с помощью составления пар.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Развивающие 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Развивать речь, зрительное внимание, память, логическое мышление, творческие способности, умение отгадывать загадки, интерес к природе, жизни птиц.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Воспитывающие 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Воспитывать любовь к птицам, умение помогать другим, вежливость</a:t>
            </a:r>
          </a:p>
          <a:p>
            <a:pPr algn="ctr">
              <a:buNone/>
            </a:pPr>
            <a:r>
              <a:rPr lang="ru-RU" b="1" dirty="0"/>
              <a:t>Раздаточный материал: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</a:t>
            </a:r>
            <a:r>
              <a:rPr lang="ru-RU" dirty="0" smtClean="0"/>
              <a:t>3 </a:t>
            </a:r>
            <a:r>
              <a:rPr lang="ru-RU" dirty="0"/>
              <a:t>геометрические фигуры (квадрат, круг, треугольник).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cdn.thinglink.me/api/image/629709342337138688/1024/10/scaletowid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 попробуем разгадать загадки.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Рыхлый </a:t>
            </a:r>
            <a:r>
              <a:rPr lang="ru-RU" dirty="0"/>
              <a:t>снег на солнце тает,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Ветерок в ветвях играет,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Звонче птичьи голоса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Значит, к нам пришла...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/>
              <a:t>(Весна).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Звонкий</a:t>
            </a:r>
            <a:r>
              <a:rPr lang="ru-RU" dirty="0"/>
              <a:t>, громкий, озорной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Появляется </a:t>
            </a:r>
            <a:r>
              <a:rPr lang="ru-RU" dirty="0"/>
              <a:t>весной.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И </a:t>
            </a:r>
            <a:r>
              <a:rPr lang="ru-RU" dirty="0"/>
              <a:t>бежит до моря,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Звонко </a:t>
            </a:r>
            <a:r>
              <a:rPr lang="ru-RU" dirty="0"/>
              <a:t>тараторя…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</a:t>
            </a:r>
            <a:r>
              <a:rPr lang="ru-RU" i="1" dirty="0" smtClean="0"/>
              <a:t>(</a:t>
            </a:r>
            <a:r>
              <a:rPr lang="ru-RU" i="1" dirty="0"/>
              <a:t>Ручей).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    Во </a:t>
            </a:r>
            <a:r>
              <a:rPr lang="ru-RU" dirty="0"/>
              <a:t>дворе стоит дворец,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    Там </a:t>
            </a:r>
            <a:r>
              <a:rPr lang="ru-RU" dirty="0"/>
              <a:t>живёт один певец.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    Очень </a:t>
            </a:r>
            <a:r>
              <a:rPr lang="ru-RU" dirty="0"/>
              <a:t>ловкий молодец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    И </a:t>
            </a:r>
            <a:r>
              <a:rPr lang="ru-RU" dirty="0"/>
              <a:t>зовут его…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    </a:t>
            </a:r>
            <a:r>
              <a:rPr lang="ru-RU" i="1" dirty="0" smtClean="0"/>
              <a:t>(</a:t>
            </a:r>
            <a:r>
              <a:rPr lang="ru-RU" i="1" dirty="0"/>
              <a:t>Скворец).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192" y="0"/>
            <a:ext cx="10972800" cy="25224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С </a:t>
            </a:r>
            <a:r>
              <a:rPr lang="ru-RU" dirty="0"/>
              <a:t>наступлением весны из теплых стран прилетают птицы. Самыми первыми из теплых краев прилетают скворцы. И</a:t>
            </a:r>
            <a:r>
              <a:rPr lang="ru-RU" dirty="0" smtClean="0"/>
              <a:t> </a:t>
            </a:r>
            <a:r>
              <a:rPr lang="ru-RU" dirty="0"/>
              <a:t>к нам </a:t>
            </a:r>
            <a:r>
              <a:rPr lang="ru-RU" dirty="0" smtClean="0"/>
              <a:t>сегодня прилетели </a:t>
            </a:r>
            <a:r>
              <a:rPr lang="ru-RU" dirty="0"/>
              <a:t>птички</a:t>
            </a:r>
            <a:r>
              <a:rPr lang="ru-RU" dirty="0" smtClean="0"/>
              <a:t>. </a:t>
            </a:r>
            <a:r>
              <a:rPr lang="ru-RU" dirty="0"/>
              <a:t>Сколько </a:t>
            </a:r>
            <a:r>
              <a:rPr lang="ru-RU" dirty="0" smtClean="0"/>
              <a:t>птичек  прилетели (много или мало)?</a:t>
            </a:r>
            <a:endParaRPr lang="ru-RU" dirty="0"/>
          </a:p>
        </p:txBody>
      </p:sp>
      <p:pic>
        <p:nvPicPr>
          <p:cNvPr id="40964" name="Picture 4" descr="https://stolicadetstva.com/images/text/3734d3c832ebf082a23b70ae6c82ec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33" y="2207174"/>
            <a:ext cx="12136267" cy="4430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avatars.mds.yandex.net/get-pdb/2006828/34dc8ad0-7922-449f-8ad4-f1611096b1d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939" y="557159"/>
            <a:ext cx="4724414" cy="492924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1"/>
            <a:ext cx="5990897" cy="293238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- Птички рассказали, </a:t>
            </a:r>
            <a:r>
              <a:rPr lang="ru-RU" dirty="0"/>
              <a:t>что они так долго летали и проголодались. Нам надо им помочь. Предлагаю покормить птичек зернышками. Сколько зернышек</a:t>
            </a:r>
            <a:r>
              <a:rPr lang="ru-RU" dirty="0" smtClean="0"/>
              <a:t>? </a:t>
            </a:r>
            <a:r>
              <a:rPr lang="ru-RU" i="1" dirty="0" smtClean="0"/>
              <a:t>(много).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- Чего </a:t>
            </a:r>
            <a:r>
              <a:rPr lang="ru-RU" dirty="0"/>
              <a:t>больше – птичек или зернышек</a:t>
            </a:r>
            <a:r>
              <a:rPr lang="ru-RU" dirty="0" smtClean="0"/>
              <a:t>? (</a:t>
            </a:r>
            <a:r>
              <a:rPr lang="ru-RU" i="1" dirty="0" smtClean="0"/>
              <a:t>зернышек).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- Всем </a:t>
            </a:r>
            <a:r>
              <a:rPr lang="ru-RU" dirty="0"/>
              <a:t>птичкам хватило зернышек</a:t>
            </a:r>
            <a:r>
              <a:rPr lang="ru-RU" dirty="0" smtClean="0"/>
              <a:t>? (</a:t>
            </a:r>
            <a:r>
              <a:rPr lang="ru-RU" i="1" dirty="0" smtClean="0"/>
              <a:t>да).</a:t>
            </a:r>
            <a:endParaRPr lang="ru-RU" dirty="0"/>
          </a:p>
        </p:txBody>
      </p:sp>
      <p:pic>
        <p:nvPicPr>
          <p:cNvPr id="4" name="Picture 4" descr="https://stolicadetstva.com/images/text/3734d3c832ebf082a23b70ae6c82ecfb.jpg"/>
          <p:cNvPicPr>
            <a:picLocks noChangeAspect="1" noChangeArrowheads="1"/>
          </p:cNvPicPr>
          <p:nvPr/>
        </p:nvPicPr>
        <p:blipFill>
          <a:blip r:embed="rId3"/>
          <a:srcRect l="55659" t="3915"/>
          <a:stretch>
            <a:fillRect/>
          </a:stretch>
        </p:blipFill>
        <p:spPr bwMode="auto">
          <a:xfrm>
            <a:off x="633774" y="2601309"/>
            <a:ext cx="5381297" cy="425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680" y="0"/>
            <a:ext cx="1013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091" y="1158241"/>
            <a:ext cx="7356189" cy="457199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/>
              <a:t>    Физкультминутка</a:t>
            </a:r>
            <a:r>
              <a:rPr lang="ru-RU" b="1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Птички прыгают, летают </a:t>
            </a:r>
            <a:r>
              <a:rPr lang="ru-RU" i="1" dirty="0"/>
              <a:t>(Махи руками и прыжки на месте).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Крошки птички собирают. </a:t>
            </a:r>
            <a:r>
              <a:rPr lang="ru-RU" i="1" dirty="0"/>
              <a:t>(Наклоны вперед).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Перышки почистили, </a:t>
            </a:r>
            <a:r>
              <a:rPr lang="ru-RU" i="1" dirty="0"/>
              <a:t>(Поднимаем правую руку).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Клювики почистили </a:t>
            </a:r>
            <a:r>
              <a:rPr lang="ru-RU" i="1" dirty="0"/>
              <a:t>(Поднимаем левую руку).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Птички летают, поют </a:t>
            </a:r>
            <a:r>
              <a:rPr lang="ru-RU" i="1" dirty="0"/>
              <a:t>(Махи руками).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Зернышки клюют </a:t>
            </a:r>
            <a:r>
              <a:rPr lang="ru-RU" i="1" dirty="0"/>
              <a:t>(Наклоны вперед).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Дальше полетели </a:t>
            </a:r>
            <a:r>
              <a:rPr lang="ru-RU" i="1" dirty="0"/>
              <a:t>(Покружились).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на место сели.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 - Птички наелись и попросили помочь расселить их в домики. Нам надо им помочь. Сколько скворечников? </a:t>
            </a:r>
            <a:r>
              <a:rPr lang="ru-RU" i="1" dirty="0" smtClean="0"/>
              <a:t>(мало).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- Чего больше – птичек или скворечников? (</a:t>
            </a:r>
            <a:r>
              <a:rPr lang="ru-RU" i="1" dirty="0" smtClean="0"/>
              <a:t>птичек).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- Всем птичкам хватило домиков? (</a:t>
            </a:r>
            <a:r>
              <a:rPr lang="ru-RU" i="1" dirty="0" smtClean="0"/>
              <a:t>нет).</a:t>
            </a:r>
            <a:endParaRPr lang="ru-RU" dirty="0"/>
          </a:p>
        </p:txBody>
      </p:sp>
      <p:pic>
        <p:nvPicPr>
          <p:cNvPr id="5" name="Picture 4" descr="https://stolicadetstva.com/images/text/3734d3c832ebf082a23b70ae6c82ecfb.jpg"/>
          <p:cNvPicPr>
            <a:picLocks noChangeAspect="1" noChangeArrowheads="1"/>
          </p:cNvPicPr>
          <p:nvPr/>
        </p:nvPicPr>
        <p:blipFill>
          <a:blip r:embed="rId2"/>
          <a:srcRect l="55659" t="3915"/>
          <a:stretch>
            <a:fillRect/>
          </a:stretch>
        </p:blipFill>
        <p:spPr bwMode="auto">
          <a:xfrm>
            <a:off x="6383983" y="274320"/>
            <a:ext cx="5381297" cy="425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4" name="Picture 2" descr="http://www.igirl.com.ua/wp-content/uploads/2010/05/may-10-birdhouses-calendar-1280x800.jpg"/>
          <p:cNvPicPr>
            <a:picLocks noChangeAspect="1" noChangeArrowheads="1"/>
          </p:cNvPicPr>
          <p:nvPr/>
        </p:nvPicPr>
        <p:blipFill>
          <a:blip r:embed="rId3"/>
          <a:srcRect l="-2396" t="53616" r="60521" b="5008"/>
          <a:stretch>
            <a:fillRect/>
          </a:stretch>
        </p:blipFill>
        <p:spPr bwMode="auto">
          <a:xfrm>
            <a:off x="0" y="2392679"/>
            <a:ext cx="6446520" cy="3998155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" y="518165"/>
            <a:ext cx="10972800" cy="10667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Предлагаю помочь птичке и построить ей домик из фигур, заодно вспомним, как они называются.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183880" y="1493520"/>
            <a:ext cx="2362200" cy="1828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183880" y="3368040"/>
            <a:ext cx="2392680" cy="22402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945880" y="3627120"/>
            <a:ext cx="96012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89560" y="3657600"/>
            <a:ext cx="2362200" cy="1828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треугольник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62200" y="1798320"/>
            <a:ext cx="2392680" cy="22402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квадрат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33400" y="2072640"/>
            <a:ext cx="96012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круг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t3.depositphotos.com/1005049/16829/v/950/depositphotos_168296098-stock-illustration-nesting-box-with-bi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Молодец!</a:t>
            </a:r>
            <a:br>
              <a:rPr lang="ru-RU" b="1" dirty="0" smtClean="0"/>
            </a:br>
            <a:r>
              <a:rPr lang="ru-RU" b="1" dirty="0" smtClean="0"/>
              <a:t>теперь все птички сытые и в своих домиках.</a:t>
            </a:r>
            <a:endParaRPr lang="ru-RU" b="1" dirty="0"/>
          </a:p>
        </p:txBody>
      </p:sp>
      <p:sp>
        <p:nvSpPr>
          <p:cNvPr id="1026" name="AutoShape 2" descr="https://www.desktopbackground.org/download/2560x1024/2015/08/19/997687_colorful-bird-houses-desktop-and-mobile-wallpapers-wallippo_2560x1600_h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desktopbackground.org/download/2560x1024/2015/08/19/997687_colorful-bird-houses-desktop-and-mobile-wallpapers-wallippo_2560x1600_h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204</Words>
  <Application>WPS Presentation</Application>
  <PresentationFormat>Произвольный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Геометрические фигуры. Столько-сколько, больше- меньше.</vt:lpstr>
      <vt:lpstr>Слайд 2</vt:lpstr>
      <vt:lpstr>Давай попробуем разгадать загадки.</vt:lpstr>
      <vt:lpstr>Слайд 4</vt:lpstr>
      <vt:lpstr>Слайд 5</vt:lpstr>
      <vt:lpstr>Слайд 6</vt:lpstr>
      <vt:lpstr>Слайд 7</vt:lpstr>
      <vt:lpstr>Слайд 8</vt:lpstr>
      <vt:lpstr>Молодец! теперь все птички сытые и в своих домиках.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Кузнецова</dc:creator>
  <cp:lastModifiedBy>Мария Кузнецова</cp:lastModifiedBy>
  <cp:revision>14</cp:revision>
  <dcterms:created xsi:type="dcterms:W3CDTF">2020-04-09T11:52:02Z</dcterms:created>
  <dcterms:modified xsi:type="dcterms:W3CDTF">2020-04-10T10:04:00Z</dcterms:modified>
</cp:coreProperties>
</file>