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69" r:id="rId5"/>
    <p:sldId id="268" r:id="rId6"/>
    <p:sldId id="265" r:id="rId7"/>
    <p:sldId id="272" r:id="rId8"/>
    <p:sldId id="270" r:id="rId9"/>
    <p:sldId id="279" r:id="rId10"/>
    <p:sldId id="277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 userDrawn="1"/>
        </p:nvSpPr>
        <p:spPr>
          <a:xfrm>
            <a:off x="1643042" y="4286256"/>
            <a:ext cx="5857916" cy="17859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 userDrawn="1"/>
        </p:nvSpPr>
        <p:spPr>
          <a:xfrm>
            <a:off x="714348" y="1928802"/>
            <a:ext cx="7786742" cy="1857388"/>
          </a:xfrm>
          <a:prstGeom prst="wedgeRoundRectCallout">
            <a:avLst>
              <a:gd name="adj1" fmla="val -3055"/>
              <a:gd name="adj2" fmla="val -5052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0_4a40d_5322024a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786" y="3214686"/>
            <a:ext cx="1643074" cy="1714512"/>
          </a:xfrm>
          <a:prstGeom prst="rect">
            <a:avLst/>
          </a:prstGeom>
        </p:spPr>
      </p:pic>
      <p:pic>
        <p:nvPicPr>
          <p:cNvPr id="12" name="Рисунок 11" descr="0_4a40d_5322024a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57488" y="3214686"/>
            <a:ext cx="1643074" cy="1714512"/>
          </a:xfrm>
          <a:prstGeom prst="rect">
            <a:avLst/>
          </a:prstGeom>
        </p:spPr>
      </p:pic>
      <p:pic>
        <p:nvPicPr>
          <p:cNvPr id="13" name="Рисунок 12" descr="0_4a40d_5322024a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29190" y="3214686"/>
            <a:ext cx="1643074" cy="1714512"/>
          </a:xfrm>
          <a:prstGeom prst="rect">
            <a:avLst/>
          </a:prstGeom>
        </p:spPr>
      </p:pic>
      <p:pic>
        <p:nvPicPr>
          <p:cNvPr id="14" name="Рисунок 13" descr="0_4a40d_5322024a_X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29454" y="3143248"/>
            <a:ext cx="1500198" cy="17145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 userDrawn="1"/>
        </p:nvSpPr>
        <p:spPr>
          <a:xfrm>
            <a:off x="285720" y="142852"/>
            <a:ext cx="8572560" cy="6500858"/>
          </a:xfrm>
          <a:prstGeom prst="round2DiagRect">
            <a:avLst>
              <a:gd name="adj1" fmla="val 13346"/>
              <a:gd name="adj2" fmla="val 0"/>
            </a:avLst>
          </a:prstGeom>
          <a:noFill/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_4a40d_5322024a_XL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928794" cy="2040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DCCBC-5623-4341-AC3B-369011664F9D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33982-C447-4E68-BFD8-059414385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92882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/>
                </a:solidFill>
                <a:latin typeface="Arial Black" pitchFamily="34" charset="0"/>
              </a:rPr>
              <a:t>Зимующие </a:t>
            </a:r>
            <a:r>
              <a:rPr lang="ru-RU" sz="5400" dirty="0" smtClean="0">
                <a:solidFill>
                  <a:schemeClr val="tx2"/>
                </a:solidFill>
                <a:latin typeface="Arial Black" pitchFamily="34" charset="0"/>
              </a:rPr>
              <a:t>птицы</a:t>
            </a:r>
            <a:br>
              <a:rPr lang="ru-RU" sz="54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средняя группа</a:t>
            </a:r>
            <a:endParaRPr lang="ru-RU" sz="5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6400800" cy="178595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Подготовила учитель логопед Кандыбина М.Н.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4771" y="548680"/>
            <a:ext cx="51663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Поиграем в игру «Скажи ласково»</a:t>
            </a:r>
            <a:br>
              <a:rPr lang="ru-RU" b="1" dirty="0"/>
            </a:br>
            <a:r>
              <a:rPr lang="ru-RU" dirty="0"/>
              <a:t>Снегирь - </a:t>
            </a:r>
            <a:r>
              <a:rPr lang="ru-RU" dirty="0" err="1"/>
              <a:t>снегирёк</a:t>
            </a:r>
            <a:r>
              <a:rPr lang="ru-RU" dirty="0"/>
              <a:t>, </a:t>
            </a:r>
            <a:r>
              <a:rPr lang="ru-RU" dirty="0" err="1"/>
              <a:t>снегиречек</a:t>
            </a:r>
            <a:r>
              <a:rPr lang="ru-RU" dirty="0"/>
              <a:t>…</a:t>
            </a:r>
            <a:br>
              <a:rPr lang="ru-RU" dirty="0"/>
            </a:br>
            <a:r>
              <a:rPr lang="ru-RU" dirty="0"/>
              <a:t>Синица - синичка, </a:t>
            </a:r>
            <a:br>
              <a:rPr lang="ru-RU" dirty="0"/>
            </a:br>
            <a:r>
              <a:rPr lang="ru-RU" dirty="0"/>
              <a:t>Голубь - голубок, голубочек…</a:t>
            </a:r>
            <a:br>
              <a:rPr lang="ru-RU" dirty="0"/>
            </a:br>
            <a:r>
              <a:rPr lang="ru-RU" dirty="0"/>
              <a:t>Воробей – </a:t>
            </a:r>
            <a:r>
              <a:rPr lang="ru-RU" dirty="0" err="1"/>
              <a:t>воробейчик</a:t>
            </a:r>
            <a:r>
              <a:rPr lang="ru-RU" dirty="0"/>
              <a:t>, воробушек…</a:t>
            </a:r>
            <a:br>
              <a:rPr lang="ru-RU" dirty="0"/>
            </a:br>
            <a:r>
              <a:rPr lang="ru-RU" dirty="0"/>
              <a:t>Ворона – </a:t>
            </a:r>
            <a:r>
              <a:rPr lang="ru-RU" dirty="0" err="1"/>
              <a:t>воронушка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Дятел – </a:t>
            </a:r>
            <a:r>
              <a:rPr lang="ru-RU" dirty="0" err="1"/>
              <a:t>дятлушка</a:t>
            </a:r>
            <a:r>
              <a:rPr lang="ru-RU" dirty="0"/>
              <a:t>…</a:t>
            </a:r>
            <a:br>
              <a:rPr lang="ru-RU" dirty="0"/>
            </a:br>
            <a:r>
              <a:rPr lang="ru-RU" dirty="0" smtClean="0"/>
              <a:t>Сорока </a:t>
            </a:r>
            <a:r>
              <a:rPr lang="ru-RU" dirty="0"/>
              <a:t>– </a:t>
            </a:r>
            <a:r>
              <a:rPr lang="ru-RU" dirty="0" err="1"/>
              <a:t>сороченька</a:t>
            </a:r>
            <a:r>
              <a:rPr lang="ru-RU" dirty="0" smtClean="0"/>
              <a:t>…</a:t>
            </a:r>
          </a:p>
          <a:p>
            <a:endParaRPr lang="ru-RU" dirty="0" smtClean="0"/>
          </a:p>
          <a:p>
            <a:r>
              <a:rPr lang="ru-RU" dirty="0" smtClean="0"/>
              <a:t>У вороны крыло, а у синички крылышко.</a:t>
            </a:r>
            <a:endParaRPr lang="ru-RU" dirty="0"/>
          </a:p>
          <a:p>
            <a:r>
              <a:rPr lang="ru-RU" dirty="0" smtClean="0"/>
              <a:t>У вороны голова, а у воробья…?</a:t>
            </a:r>
          </a:p>
          <a:p>
            <a:r>
              <a:rPr lang="ru-RU" dirty="0" smtClean="0"/>
              <a:t>У дятла лапы, а у снегиря </a:t>
            </a:r>
            <a:r>
              <a:rPr lang="ru-RU" dirty="0" smtClean="0"/>
              <a:t>…?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4509120"/>
            <a:ext cx="7065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Попробуй слепить снегиря</a:t>
            </a:r>
          </a:p>
          <a:p>
            <a:r>
              <a:rPr lang="en-US" dirty="0"/>
              <a:t>https://tratatuk.ru/materialy/podelki-iz-plastilina/snegir-iz-plastilina.html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3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857760"/>
            <a:ext cx="7772400" cy="911215"/>
          </a:xfrm>
        </p:spPr>
        <p:txBody>
          <a:bodyPr>
            <a:normAutofit/>
          </a:bodyPr>
          <a:lstStyle/>
          <a:p>
            <a:pPr algn="ctr"/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 Black" pitchFamily="34" charset="0"/>
              </a:rPr>
              <a:t>Спасибо за внимание</a:t>
            </a:r>
            <a:endParaRPr lang="ru-RU" sz="5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196752"/>
            <a:ext cx="77867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 С</a:t>
            </a:r>
            <a:r>
              <a:rPr lang="ru-RU" sz="2400" dirty="0" smtClean="0"/>
              <a:t>егодня </a:t>
            </a:r>
            <a:r>
              <a:rPr lang="ru-RU" sz="2400" dirty="0"/>
              <a:t>разговор пойдет о птицах. </a:t>
            </a:r>
            <a:r>
              <a:rPr lang="ru-RU" sz="2400" dirty="0" smtClean="0"/>
              <a:t>Птицы</a:t>
            </a:r>
            <a:r>
              <a:rPr lang="ru-RU" sz="2400" dirty="0"/>
              <a:t>, которые не улетают в теплые края, а остаются рядом с </a:t>
            </a:r>
            <a:r>
              <a:rPr lang="ru-RU" sz="2400" dirty="0" smtClean="0"/>
              <a:t>нами на зиму </a:t>
            </a:r>
            <a:r>
              <a:rPr lang="ru-RU" sz="2400" dirty="0" smtClean="0"/>
              <a:t>или прилетают к нам зимовать, </a:t>
            </a:r>
            <a:r>
              <a:rPr lang="ru-RU" sz="2400" dirty="0" smtClean="0"/>
              <a:t>называются </a:t>
            </a:r>
            <a:r>
              <a:rPr lang="ru-RU" sz="2400" dirty="0" smtClean="0"/>
              <a:t>зимующие. </a:t>
            </a:r>
            <a:endParaRPr lang="ru-RU" sz="2400" dirty="0"/>
          </a:p>
          <a:p>
            <a:r>
              <a:rPr lang="ru-RU" sz="2400" dirty="0" smtClean="0"/>
              <a:t>Рассмотрите </a:t>
            </a:r>
            <a:r>
              <a:rPr lang="ru-RU" sz="2400" dirty="0"/>
              <a:t>картинки и назовите птиц, которые здесь изображены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(на следующих слайдах картинки с птицами. Внимательно посмотреть на птиц. Запомнить название, показать туловище</a:t>
            </a:r>
            <a:r>
              <a:rPr lang="ru-RU" sz="2400" dirty="0"/>
              <a:t>, крылья, </a:t>
            </a:r>
            <a:r>
              <a:rPr lang="ru-RU" sz="2400" dirty="0" smtClean="0"/>
              <a:t>клюв, </a:t>
            </a:r>
            <a:r>
              <a:rPr lang="ru-RU" sz="2400" dirty="0"/>
              <a:t>перья, </a:t>
            </a:r>
            <a:r>
              <a:rPr lang="ru-RU" sz="2400" dirty="0" smtClean="0"/>
              <a:t>лапы, хвост)</a:t>
            </a:r>
            <a:endParaRPr lang="ru-RU" sz="2400" dirty="0"/>
          </a:p>
          <a:p>
            <a:r>
              <a:rPr lang="ru-RU" sz="2400" dirty="0" smtClean="0"/>
              <a:t>Ворона</a:t>
            </a:r>
            <a:r>
              <a:rPr lang="ru-RU" sz="2400" dirty="0"/>
              <a:t>, воробей, сорока, голубь, дятел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Максим\Desktop\ПТИЦЫ\4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1994"/>
            <a:ext cx="5311057" cy="367511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940152" y="891393"/>
            <a:ext cx="2736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ворона. Посмотри внимательно. </a:t>
            </a:r>
            <a:r>
              <a:rPr lang="ru-RU" dirty="0"/>
              <a:t>Покажи где у </a:t>
            </a:r>
            <a:r>
              <a:rPr lang="ru-RU" dirty="0" smtClean="0"/>
              <a:t>вороны </a:t>
            </a:r>
            <a:r>
              <a:rPr lang="ru-RU" dirty="0"/>
              <a:t>голова, крылья, туловище, лапы, хвост. Чем покрыто тело </a:t>
            </a:r>
            <a:r>
              <a:rPr lang="ru-RU" dirty="0" smtClean="0"/>
              <a:t>вороны? </a:t>
            </a:r>
            <a:r>
              <a:rPr lang="ru-RU" dirty="0"/>
              <a:t>Перьями.</a:t>
            </a:r>
          </a:p>
          <a:p>
            <a:r>
              <a:rPr lang="ru-RU" dirty="0"/>
              <a:t>Как кричит </a:t>
            </a:r>
            <a:r>
              <a:rPr lang="ru-RU" dirty="0" smtClean="0"/>
              <a:t>ворона? Кар-кар.. </a:t>
            </a:r>
            <a:endParaRPr lang="ru-RU" dirty="0"/>
          </a:p>
          <a:p>
            <a:r>
              <a:rPr lang="ru-RU" dirty="0" smtClean="0"/>
              <a:t>Она каркает - </a:t>
            </a:r>
            <a:r>
              <a:rPr lang="ru-RU" dirty="0"/>
              <a:t>запомни.</a:t>
            </a:r>
          </a:p>
          <a:p>
            <a:r>
              <a:rPr lang="ru-RU" dirty="0" smtClean="0"/>
              <a:t>Какая </a:t>
            </a:r>
            <a:r>
              <a:rPr lang="ru-RU" dirty="0" smtClean="0"/>
              <a:t>она? </a:t>
            </a:r>
          </a:p>
          <a:p>
            <a:r>
              <a:rPr lang="ru-RU" dirty="0" smtClean="0"/>
              <a:t>Она </a:t>
            </a:r>
            <a:r>
              <a:rPr lang="ru-RU" dirty="0"/>
              <a:t>большая, черная, хитрая, важная птица.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72514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Вороны проживают </a:t>
            </a:r>
            <a:r>
              <a:rPr lang="ru-RU" dirty="0" smtClean="0"/>
              <a:t>стаями, заботятся друг о друге. Птицы питаются  насекомыми, рыбой, лягушками. В городе вороны исследуют </a:t>
            </a:r>
            <a:r>
              <a:rPr lang="ru-RU" dirty="0"/>
              <a:t>свалки и мусорные </a:t>
            </a:r>
            <a:r>
              <a:rPr lang="ru-RU" dirty="0" smtClean="0"/>
              <a:t>контейнеры и питаются остатками еды.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144" y="908720"/>
            <a:ext cx="25202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 </a:t>
            </a:r>
            <a:r>
              <a:rPr lang="ru-RU" dirty="0"/>
              <a:t>воробей. </a:t>
            </a:r>
            <a:endParaRPr lang="ru-RU" dirty="0" smtClean="0"/>
          </a:p>
          <a:p>
            <a:r>
              <a:rPr lang="ru-RU" dirty="0" smtClean="0"/>
              <a:t> Покажи где у воробья голова, крылья, туловище, лапы, хвост. Чем покрыто тело воробья? Перьями.</a:t>
            </a:r>
          </a:p>
          <a:p>
            <a:r>
              <a:rPr lang="ru-RU" dirty="0" smtClean="0"/>
              <a:t>Как кричит воробей? </a:t>
            </a:r>
            <a:r>
              <a:rPr lang="ru-RU" dirty="0" err="1" smtClean="0"/>
              <a:t>Чирик</a:t>
            </a:r>
            <a:r>
              <a:rPr lang="ru-RU" dirty="0" smtClean="0"/>
              <a:t>- </a:t>
            </a:r>
            <a:r>
              <a:rPr lang="ru-RU" dirty="0" err="1" smtClean="0"/>
              <a:t>чирик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Он чирикает - запомни.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Расскажи </a:t>
            </a:r>
            <a:r>
              <a:rPr lang="ru-RU" dirty="0"/>
              <a:t>про воробья. Какой он?</a:t>
            </a:r>
          </a:p>
          <a:p>
            <a:r>
              <a:rPr lang="ru-RU" dirty="0" smtClean="0"/>
              <a:t>Воробей </a:t>
            </a:r>
            <a:r>
              <a:rPr lang="ru-RU" dirty="0"/>
              <a:t>маленький, серенький, шустрый, быстрый, доверчивый, смелый.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61" y="620688"/>
            <a:ext cx="4668311" cy="34807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427887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Воробей – маленькая птичка с коричневой спинкой и серой грудкой. Живут воробьи стайкой. Воробьи полезные птички. Летом они питаются вредными насекомыми: бабочками, гусеницами, жуками. Зимой воробьям голодно. Они прилетают к жилью людей в поисках хлебных крошек, семечек, зерна.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орока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52586"/>
            <a:ext cx="5256584" cy="371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2160" y="540577"/>
            <a:ext cx="259228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 сорока.</a:t>
            </a:r>
          </a:p>
          <a:p>
            <a:r>
              <a:rPr lang="ru-RU" dirty="0" smtClean="0"/>
              <a:t>Она </a:t>
            </a:r>
            <a:r>
              <a:rPr lang="ru-RU" dirty="0"/>
              <a:t>остается зимовать вместе с нами. Она делает большое прочное гнездо из сучьев, тряпок, проволоки. </a:t>
            </a:r>
            <a:r>
              <a:rPr lang="ru-RU" dirty="0" smtClean="0"/>
              <a:t>Сорока подбирает </a:t>
            </a:r>
            <a:r>
              <a:rPr lang="ru-RU" dirty="0"/>
              <a:t>блестящие предметы и несет их к себе в гнездо.</a:t>
            </a:r>
          </a:p>
          <a:p>
            <a:r>
              <a:rPr lang="ru-RU" dirty="0"/>
              <a:t>Сорока большая, длиннохвостая птица. Она везде летает, все слышит, обо всем знает. Она предупреждает своим стрекотанием птиц и животных об опасности.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Максим\Desktop\ПТИЦЫ\IMG_3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4219973" cy="310292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148064" y="188640"/>
            <a:ext cx="37670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Голубь</a:t>
            </a:r>
            <a:r>
              <a:rPr lang="ru-RU" dirty="0"/>
              <a:t> - самая распространенная в городах </a:t>
            </a:r>
            <a:r>
              <a:rPr lang="ru-RU" dirty="0" smtClean="0"/>
              <a:t> </a:t>
            </a:r>
            <a:r>
              <a:rPr lang="ru-RU" dirty="0"/>
              <a:t>птица. Особенно много голубей живет на площадях, в больших дворах, парках. В основном это самые простые голуби серо-голубой, или сизой, окраски, которых поэтому и называют сизари. Голуби питаются зерном, хлебными крошками, остатками пищи человека. Они легко переносят зимние холода и никогда не улетают на юг.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Голубь курлычет. Во время прогулки послушай.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0040" y="40770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Породистых голубей, обычно - белых с красивым оперением, разводят в специальных помещениях - голубятнях. Это домашние птицы, которые имеют мало общего с простым уличным голубем. Еще в прошлом веке белые голуби использовались как почтовые, в наше время с ними работают только в цирке.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191" y="4149080"/>
            <a:ext cx="3625673" cy="241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Максим\Desktop\ПТИЦЫ\lo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5317"/>
            <a:ext cx="4592104" cy="32403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24128" y="332657"/>
            <a:ext cx="3024336" cy="5616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868144" y="332656"/>
            <a:ext cx="302433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 дятел. Он </a:t>
            </a:r>
            <a:r>
              <a:rPr lang="ru-RU" dirty="0"/>
              <a:t>живет в лесу, лечит деревья, добывая из-под коры вредных </a:t>
            </a:r>
            <a:r>
              <a:rPr lang="ru-RU" dirty="0" smtClean="0"/>
              <a:t>жучков </a:t>
            </a:r>
            <a:r>
              <a:rPr lang="ru-RU" dirty="0"/>
              <a:t>и их </a:t>
            </a:r>
            <a:r>
              <a:rPr lang="ru-RU" dirty="0" smtClean="0"/>
              <a:t>личинок. </a:t>
            </a:r>
            <a:r>
              <a:rPr lang="ru-RU" dirty="0"/>
              <a:t>Он прилежно разыскивает их в трещинах и бороздках, находящихся на поверхности коры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чаще слышится тук-тук,</a:t>
            </a:r>
          </a:p>
          <a:p>
            <a:r>
              <a:rPr lang="ru-RU" dirty="0"/>
              <a:t>Значит с деревом недуг.</a:t>
            </a:r>
          </a:p>
          <a:p>
            <a:r>
              <a:rPr lang="ru-RU" dirty="0"/>
              <a:t>Ствол проверил, все уладил,</a:t>
            </a:r>
          </a:p>
          <a:p>
            <a:r>
              <a:rPr lang="ru-RU" dirty="0"/>
              <a:t>Помогает лесу дятел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Дятлы </a:t>
            </a:r>
            <a:r>
              <a:rPr lang="ru-RU" dirty="0"/>
              <a:t>не поют, зато барабаня по стволу клювом, предупреждают о своем присутствии, причем у каждого дятла своя манера и ритм, что позволяет им отличать друг друга.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619971"/>
            <a:ext cx="59046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Свои гнезда дятел устраивает на деревьях. Он выдалбливает гнездо по большей части в старых деревьях, пользуясь уже готовыми трещинами и углублениями.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Дятлы запасают желуди на зиму, чтобы пережить холодное и голодное время. Еще летом они готовят кладовые в стволах деревьев, куда помещают спелые желуди. Для этого они делают в стволе крохотное отверстие, в которое забивают один желудь, причем настолько крепко, что никто, кроме них, не сможет его достать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Максим\Desktop\ПТИЦЫ\94566332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8356"/>
            <a:ext cx="5123868" cy="358670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508104" y="548680"/>
            <a:ext cx="28803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Синички </a:t>
            </a:r>
            <a:r>
              <a:rPr lang="ru-RU" dirty="0"/>
              <a:t>очень подвижные и ловкие птички. Голова, горлышко, полоса вдоль груди у них чёрные, крылья и хвост голубоватые, спинка жёлто-зелёная, брюшко жёлтое, а щеки и пятно на затылке белые. Как и воробьи, синицы летом питаются насекомыми. А зимой они собираются маленькими стайками и ищут пропитание возле домов людей. Любят синицы свиное сало, семечки, хлебные крошки. 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1022" y="4293096"/>
            <a:ext cx="59046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снегирь.</a:t>
            </a:r>
          </a:p>
          <a:p>
            <a:r>
              <a:rPr lang="ru-RU" dirty="0" smtClean="0"/>
              <a:t>У </a:t>
            </a:r>
            <a:r>
              <a:rPr lang="ru-RU" dirty="0"/>
              <a:t>снегиря красная грудка, голубовато-серая и черная голова и крылья. </a:t>
            </a:r>
            <a:r>
              <a:rPr lang="ru-RU" dirty="0"/>
              <a:t>Летом снегири едят ягоды, почки, семена. А вот насекомых они не едят! Живут снегири стайками в лесу. Но в суровую холодную зиму тоже прилетают к жилью людей, чтобы полакомиться семенами и орешками.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59" y="540364"/>
            <a:ext cx="6031453" cy="339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636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Зимующие птицы средняя группа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Dmitry</cp:lastModifiedBy>
  <cp:revision>24</cp:revision>
  <dcterms:created xsi:type="dcterms:W3CDTF">2013-01-18T18:17:53Z</dcterms:created>
  <dcterms:modified xsi:type="dcterms:W3CDTF">2023-11-10T08:50:26Z</dcterms:modified>
</cp:coreProperties>
</file>