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7" r:id="rId3"/>
    <p:sldId id="258" r:id="rId4"/>
    <p:sldId id="259" r:id="rId5"/>
    <p:sldId id="260" r:id="rId6"/>
    <p:sldId id="268" r:id="rId7"/>
    <p:sldId id="269" r:id="rId8"/>
    <p:sldId id="276" r:id="rId9"/>
    <p:sldId id="262" r:id="rId10"/>
    <p:sldId id="264" r:id="rId11"/>
    <p:sldId id="265" r:id="rId12"/>
    <p:sldId id="271" r:id="rId13"/>
    <p:sldId id="272" r:id="rId14"/>
    <p:sldId id="273" r:id="rId15"/>
    <p:sldId id="274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7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2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1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3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1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4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7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4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6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1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54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5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692696"/>
            <a:ext cx="3707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МДОУ «Детский сад № 48»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(старший дошкольный возраст)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«Фликер носи, себя 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береги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воспитатель: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Смирнова Р. 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kolobok.obr-tacin.ru/images/news/1kart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787227" cy="61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50925"/>
            <a:ext cx="7143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6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6" y="4718"/>
            <a:ext cx="9192344" cy="689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4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s://1.bp.blogspot.com/-moLkgi2khQ8/YCgPksVArhI/AAAAAAAAA3A/ndpnuCT3m84WgjgM_aR3L3L5jXR-UahMgCLcBGAsYHQ/s1280/14166600481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1.bp.blogspot.com/-moLkgi2khQ8/YCgPksVArhI/AAAAAAAAA3A/ndpnuCT3m84WgjgM_aR3L3L5jXR-UahMgCLcBGAsYHQ/s1280/141666004819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00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5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526" y="980728"/>
            <a:ext cx="9448373" cy="53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" y="1124744"/>
            <a:ext cx="9088399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2999"/>
            <a:ext cx="68579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avatars.mds.yandex.net/get-pdb/1540295/e4105f08-0d57-4470-8348-49a45dd2f88f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2253382" cy="22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5"/>
            <a:ext cx="9144000" cy="738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7938"/>
            <a:ext cx="91821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9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488"/>
            <a:ext cx="9144000" cy="828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7" y="0"/>
            <a:ext cx="915142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6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76238"/>
            <a:ext cx="11430000" cy="76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81" y="116632"/>
            <a:ext cx="926180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3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6" y="4718"/>
            <a:ext cx="9192344" cy="689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4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043"/>
            <a:ext cx="7632848" cy="697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6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10</TotalTime>
  <Words>35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Ритуля</dc:creator>
  <cp:lastModifiedBy>User</cp:lastModifiedBy>
  <cp:revision>14</cp:revision>
  <dcterms:created xsi:type="dcterms:W3CDTF">2021-11-01T15:33:31Z</dcterms:created>
  <dcterms:modified xsi:type="dcterms:W3CDTF">2021-11-15T17:37:00Z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1235260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