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1D53E-D041-414D-B036-50D6D71F3670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C4F9C-3CA2-4C28-A242-DE18898A8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845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C4F9C-3CA2-4C28-A242-DE18898A89A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619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700808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>
                <a:latin typeface="Arial" pitchFamily="34" charset="0"/>
                <a:cs typeface="Arial" pitchFamily="34" charset="0"/>
              </a:rPr>
              <a:t>Адаптация ребенка </a:t>
            </a:r>
            <a:r>
              <a:rPr lang="ru-RU" sz="4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900" dirty="0" smtClean="0">
                <a:latin typeface="Arial" pitchFamily="34" charset="0"/>
                <a:cs typeface="Arial" pitchFamily="34" charset="0"/>
              </a:rPr>
            </a:br>
            <a:r>
              <a:rPr lang="ru-RU" sz="49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4900" dirty="0">
                <a:latin typeface="Arial" pitchFamily="34" charset="0"/>
                <a:cs typeface="Arial" pitchFamily="34" charset="0"/>
              </a:rPr>
              <a:t>детском саду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Педагог – психолог</a:t>
            </a:r>
          </a:p>
          <a:p>
            <a:pPr algn="r"/>
            <a:r>
              <a:rPr lang="ru-RU" dirty="0" smtClean="0"/>
              <a:t>Шахова Анна Александровна</a:t>
            </a:r>
            <a:endParaRPr lang="ru-RU" dirty="0"/>
          </a:p>
        </p:txBody>
      </p:sp>
      <p:pic>
        <p:nvPicPr>
          <p:cNvPr id="2050" name="Picture 2" descr="Адаптация в детском саду - Ошколе.Р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92696"/>
            <a:ext cx="5832648" cy="437448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97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ОРГАНИЗАЦИЯ ИГРОВОЙ ДЕЯТЕЛЬНОСТИ – КЛЮЧ К УСПЕШНОЙ АДАПТАЦИИ РЕБЕНКА В  ДЕТСКОМ САДУ | Мир дошколя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653136"/>
            <a:ext cx="2106234" cy="194421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467600" cy="1143000"/>
          </a:xfrm>
        </p:spPr>
        <p:txBody>
          <a:bodyPr>
            <a:normAutofit/>
          </a:bodyPr>
          <a:lstStyle/>
          <a:p>
            <a:pPr algn="ctr" fontAlgn="base"/>
            <a:r>
              <a:rPr lang="ru-RU" sz="3200" dirty="0">
                <a:latin typeface="Arial" pitchFamily="34" charset="0"/>
                <a:cs typeface="Arial" pitchFamily="34" charset="0"/>
              </a:rPr>
              <a:t>Что такое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адаптация?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Под </a:t>
            </a:r>
            <a:r>
              <a:rPr lang="ru-RU" dirty="0">
                <a:latin typeface="Arial" pitchFamily="34" charset="0"/>
                <a:cs typeface="Arial" pitchFamily="34" charset="0"/>
              </a:rPr>
              <a:t>термином понимают период привыкания человека к новой среде. Время характеризуется некоторыми изменениями психики. На них затрачивается огромное количество энергии, организм перенапрягается.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just" fontAlgn="base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 algn="just" fontAlgn="base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Адаптация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детей к детскому саду длится 3-4 недели или 2-4 месяца. </a:t>
            </a:r>
          </a:p>
        </p:txBody>
      </p:sp>
    </p:spTree>
    <p:extLst>
      <p:ext uri="{BB962C8B-B14F-4D97-AF65-F5344CB8AC3E}">
        <p14:creationId xmlns:p14="http://schemas.microsoft.com/office/powerpoint/2010/main" val="9687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6760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Степени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адаптации ребенка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детском саду</a:t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 fontAlgn="base">
              <a:buNone/>
            </a:pPr>
            <a:r>
              <a:rPr lang="ru-RU" sz="3100" dirty="0">
                <a:latin typeface="Arial" pitchFamily="34" charset="0"/>
                <a:cs typeface="Arial" pitchFamily="34" charset="0"/>
              </a:rPr>
              <a:t>Психологи выделяют три степени адаптации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 fontAlgn="base">
              <a:buNone/>
            </a:pPr>
            <a:endParaRPr lang="ru-RU" sz="3100" dirty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ru-RU" sz="3100" b="1" dirty="0">
                <a:latin typeface="Arial" pitchFamily="34" charset="0"/>
                <a:cs typeface="Arial" pitchFamily="34" charset="0"/>
              </a:rPr>
              <a:t>Легкая</a:t>
            </a:r>
            <a:r>
              <a:rPr lang="ru-RU" sz="3100" dirty="0">
                <a:latin typeface="Arial" pitchFamily="34" charset="0"/>
                <a:cs typeface="Arial" pitchFamily="34" charset="0"/>
              </a:rPr>
              <a:t> – привыкание ребенка к детскому саду за 10-15 дней. Срывы, истерики случаются очень редко. Детки хорошо ведут себя в группе, соглашаются общаться, редко капризничают, адекватно реагируют на замечания, практически не болеют.</a:t>
            </a:r>
          </a:p>
          <a:p>
            <a:pPr algn="just" fontAlgn="base"/>
            <a:r>
              <a:rPr lang="ru-RU" sz="3100" b="1" dirty="0">
                <a:latin typeface="Arial" pitchFamily="34" charset="0"/>
                <a:cs typeface="Arial" pitchFamily="34" charset="0"/>
              </a:rPr>
              <a:t>Средней тяжести</a:t>
            </a:r>
            <a:r>
              <a:rPr lang="ru-RU" sz="3100" dirty="0">
                <a:latin typeface="Arial" pitchFamily="34" charset="0"/>
                <a:cs typeface="Arial" pitchFamily="34" charset="0"/>
              </a:rPr>
              <a:t> – поведенческие реакции восстанавливаются через 2 месяца. Возможны потеря веса, психический стресс. Малыш плачет до садика, в группе успокаивается, начинает играть, общаться с другими детьми. Болезни возникают редко (возможны ОРВИ, ОРЗ).</a:t>
            </a:r>
          </a:p>
          <a:p>
            <a:pPr algn="just" fontAlgn="base"/>
            <a:r>
              <a:rPr lang="ru-RU" sz="3100" b="1" dirty="0">
                <a:latin typeface="Arial" pitchFamily="34" charset="0"/>
                <a:cs typeface="Arial" pitchFamily="34" charset="0"/>
              </a:rPr>
              <a:t>Тяжелая</a:t>
            </a:r>
            <a:r>
              <a:rPr lang="ru-RU" sz="3100" dirty="0">
                <a:latin typeface="Arial" pitchFamily="34" charset="0"/>
                <a:cs typeface="Arial" pitchFamily="34" charset="0"/>
              </a:rPr>
              <a:t> – длится до 6 месяцев. Возможен срыв адаптации, продление срока привыкания. Сильно травмируется психика. Ухудшается аппетит, нарушается сон, мочеиспускание. При тяжелой адаптации появляются капризы, раздражительность, плаксивость. Малыш соглашается общаться с новыми людьми только в присутствии родителей, не может играть, пугается при замечании или похвале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педагога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213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Как </a:t>
            </a:r>
            <a:r>
              <a:rPr lang="ru-RU" sz="3600" dirty="0"/>
              <a:t>помочь ребенку привыкнуть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 </a:t>
            </a:r>
            <a:r>
              <a:rPr lang="ru-RU" sz="3600" dirty="0"/>
              <a:t>детскому </a:t>
            </a:r>
            <a:r>
              <a:rPr lang="ru-RU" sz="3600" dirty="0" smtClean="0"/>
              <a:t>саду?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fontAlgn="base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Основное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правило – активно поддерживать малыша психологически. Помочь крохе адаптироваться можно так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 fontAlgn="base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Придерживайтесь дневного распорядка ДОУ. Так будет меньше ощущаться дискомфорт от новых условий.</a:t>
            </a: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Расширяйте круг общения, развивайте коммуникативные навыки. Посещайте кружки, ходите по гостям.</a:t>
            </a: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Дома обсуждайте положительные моменты из жизни в группе. Договоритесь повторить их на следующий день. Это станет толчком к позитивному поведению.</a:t>
            </a: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Сведите к минимуму просмотр телевизора, не организуйте шумные мероприятия. Это снизит нагрузку на нервную систему малыша. Чтобы помочь ему пережить стресс – проводите время за чтением книги, рисованием, лепкой.</a:t>
            </a: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Ложитесь спать как можно раньше. Это поможет быстрее восстановить психологическое и физическое здоровье при адаптации.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Адаптация ребенка к детскому саду – МБДОУ ЦРР – &amp;quot;Детский сад №179  &amp;quot;Рябинушка&amp;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24744"/>
            <a:ext cx="1924050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Не совершайте ошибок!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fontAlgn="base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ru-RU" dirty="0" smtClean="0">
                <a:latin typeface="Arial" pitchFamily="34" charset="0"/>
                <a:cs typeface="Arial" pitchFamily="34" charset="0"/>
              </a:rPr>
              <a:t>Нельзя ругать</a:t>
            </a:r>
            <a:r>
              <a:rPr lang="ru-RU" dirty="0">
                <a:latin typeface="Arial" pitchFamily="34" charset="0"/>
                <a:cs typeface="Arial" pitchFamily="34" charset="0"/>
              </a:rPr>
              <a:t>, стыдить, сравнивать с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just" fontAlgn="base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другими </a:t>
            </a:r>
            <a:r>
              <a:rPr lang="ru-RU" dirty="0">
                <a:latin typeface="Arial" pitchFamily="34" charset="0"/>
                <a:cs typeface="Arial" pitchFamily="34" charset="0"/>
              </a:rPr>
              <a:t>детьми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 fontAlgn="base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ru-RU" dirty="0" smtClean="0">
                <a:latin typeface="Arial" pitchFamily="34" charset="0"/>
                <a:cs typeface="Arial" pitchFamily="34" charset="0"/>
              </a:rPr>
              <a:t>Нельзя пугать </a:t>
            </a:r>
            <a:r>
              <a:rPr lang="ru-RU" dirty="0">
                <a:latin typeface="Arial" pitchFamily="34" charset="0"/>
                <a:cs typeface="Arial" pitchFamily="34" charset="0"/>
              </a:rPr>
              <a:t>садиком,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воспитательницами.</a:t>
            </a:r>
          </a:p>
          <a:p>
            <a:pPr algn="just" fontAlgn="base"/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ru-RU" dirty="0" smtClean="0">
                <a:latin typeface="Arial" pitchFamily="34" charset="0"/>
                <a:cs typeface="Arial" pitchFamily="34" charset="0"/>
              </a:rPr>
              <a:t>Нельзя обманывать</a:t>
            </a:r>
            <a:r>
              <a:rPr lang="ru-RU" dirty="0">
                <a:latin typeface="Arial" pitchFamily="34" charset="0"/>
                <a:cs typeface="Arial" pitchFamily="34" charset="0"/>
              </a:rPr>
              <a:t>, что придете очень скоро.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92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Как </a:t>
            </a:r>
            <a:r>
              <a:rPr lang="ru-RU" dirty="0">
                <a:latin typeface="Arial" pitchFamily="34" charset="0"/>
                <a:cs typeface="Arial" pitchFamily="34" charset="0"/>
              </a:rPr>
              <a:t>вести себя родителям, когда ребенок идет в детский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сад?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 fontAlgn="base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Расставание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– самый важный момент при адаптации малыша на новом месте. Во избежание каприз, слез и прочих негативных проявлений учтите следующие советы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 fontAlgn="base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Если малыш сильно привязан к вам, пусть его отведет в детский сад хорошо знакомый человек – например, бабушка, дедушка или иной родственник.</a:t>
            </a: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Идите в ДОУ с любимыми игрушками. С ними ребенок не будет чувствовать себя одиноким.</a:t>
            </a: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Сначала оставляйте малыша в детском садике на 3 часа. Привыкание к новому месту должно быть постепенным.</a:t>
            </a: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При адаптации обязательно сообщайте время своего возвращения (например, после завтрака, обеда или прогулки). Придумайте свой ритуал прощания в детском саду. Договоритесь, чем малыш будет заниматься без вас на игровой площадке. Так ребенок не будет чувствовать себя брошенным.</a:t>
            </a: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Прощайтесь веселым голосом – это придаст уверенности.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38304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Адаптация ребенка в детском сад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93" y="486677"/>
            <a:ext cx="8436633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69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49</Words>
  <Application>Microsoft Office PowerPoint</Application>
  <PresentationFormat>Экран (4:3)</PresentationFormat>
  <Paragraphs>38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Адаптация ребенка  в детском саду </vt:lpstr>
      <vt:lpstr>Что такое адаптация?</vt:lpstr>
      <vt:lpstr>     Степени адаптации ребенка  в детском саду </vt:lpstr>
      <vt:lpstr> Как помочь ребенку привыкнуть  к детскому саду? </vt:lpstr>
      <vt:lpstr>Не совершайте ошибок!</vt:lpstr>
      <vt:lpstr>   Как вести себя родителям, когда ребенок идет в детский сад?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ребенка в детском саду </dc:title>
  <dc:creator>елена</dc:creator>
  <cp:lastModifiedBy>елена</cp:lastModifiedBy>
  <cp:revision>6</cp:revision>
  <dcterms:created xsi:type="dcterms:W3CDTF">2021-09-16T11:31:32Z</dcterms:created>
  <dcterms:modified xsi:type="dcterms:W3CDTF">2021-09-17T09:56:19Z</dcterms:modified>
</cp:coreProperties>
</file>