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949C-BE2B-4B6E-9E2B-B7F681A2292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76FBF-AFF7-4649-A353-B1383EC2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76FBF-AFF7-4649-A353-B1383EC240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5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76FBF-AFF7-4649-A353-B1383EC240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5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517232"/>
            <a:ext cx="5637010" cy="882119"/>
          </a:xfrm>
        </p:spPr>
        <p:txBody>
          <a:bodyPr/>
          <a:lstStyle/>
          <a:p>
            <a:r>
              <a:rPr lang="ru-RU" dirty="0" smtClean="0"/>
              <a:t>Педагог – психолог</a:t>
            </a:r>
          </a:p>
          <a:p>
            <a:r>
              <a:rPr lang="ru-RU" dirty="0" smtClean="0"/>
              <a:t>Шахова Анна Александровна</a:t>
            </a:r>
            <a:endParaRPr lang="ru-RU" dirty="0"/>
          </a:p>
        </p:txBody>
      </p:sp>
      <p:pic>
        <p:nvPicPr>
          <p:cNvPr id="1026" name="Picture 2" descr="Консультация психолога для родителей &amp;quot;Кризис трех лет. Что делать?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1580"/>
            <a:ext cx="7272808" cy="45969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" y="144794"/>
            <a:ext cx="2316350" cy="216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effectLst/>
                <a:latin typeface="Arial" pitchFamily="34" charset="0"/>
                <a:cs typeface="Arial" pitchFamily="34" charset="0"/>
              </a:rPr>
              <a:t>Признаки кризиса </a:t>
            </a:r>
            <a:r>
              <a:rPr lang="ru-RU" sz="3200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i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effectLst/>
                <a:latin typeface="Arial" pitchFamily="34" charset="0"/>
                <a:cs typeface="Arial" pitchFamily="34" charset="0"/>
              </a:rPr>
              <a:t>трех </a:t>
            </a:r>
            <a:r>
              <a:rPr lang="ru-RU" sz="3200" i="1" dirty="0">
                <a:effectLst/>
                <a:latin typeface="Arial" pitchFamily="34" charset="0"/>
                <a:cs typeface="Arial" pitchFamily="34" charset="0"/>
              </a:rPr>
              <a:t>лет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61456"/>
            <a:ext cx="8352928" cy="4896544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Ребенок постоянно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проверяет границы дозволенного;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Устраивает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истерики по любому поводу и без;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Требует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купить нужную ему игрушку, рыдая и катаясь по полу в магазине;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прогулке убегает в противоположную от вас сторону;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реагирует на просьбы и слово «нельзя»;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Негативно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воспринимает любые ваши предложения;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все отвечает «нет», «не хочу», «не буду»;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Пытается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все делать самостоятельно и по-своему: сам натягивает куртку, сам садится есть, если что-то не получается — закатывает истерику;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поддается переубеждению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7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7315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effectLst/>
                <a:latin typeface="Arial" pitchFamily="34" charset="0"/>
                <a:cs typeface="Arial" pitchFamily="34" charset="0"/>
              </a:rPr>
              <a:t>Причины кризиса </a:t>
            </a:r>
            <a:r>
              <a:rPr lang="ru-RU" sz="3200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i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effectLst/>
                <a:latin typeface="Arial" pitchFamily="34" charset="0"/>
                <a:cs typeface="Arial" pitchFamily="34" charset="0"/>
              </a:rPr>
              <a:t>трех </a:t>
            </a:r>
            <a:r>
              <a:rPr lang="ru-RU" sz="3200" i="1" dirty="0">
                <a:effectLst/>
                <a:latin typeface="Arial" pitchFamily="34" charset="0"/>
                <a:cs typeface="Arial" pitchFamily="34" charset="0"/>
              </a:rPr>
              <a:t>лет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8352928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	</a:t>
            </a:r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возрасте трех лет ребенок пытается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отделять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свое «я» от родительского.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начинает осознавать себя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отдельной самостоятельной личностью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 своими желаниями, которые нужно отстаивать.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3" y="222880"/>
            <a:ext cx="3353797" cy="216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17912" cy="18861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effectLst/>
                <a:latin typeface="Arial" pitchFamily="34" charset="0"/>
                <a:cs typeface="Arial" pitchFamily="34" charset="0"/>
              </a:rPr>
              <a:t>Рекомендации</a:t>
            </a:r>
            <a:r>
              <a:rPr lang="ru-RU" sz="3600" i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effectLst/>
                <a:latin typeface="Arial" pitchFamily="34" charset="0"/>
                <a:cs typeface="Arial" pitchFamily="34" charset="0"/>
              </a:rPr>
              <a:t>родителям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352928" cy="5517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700" dirty="0" smtClean="0"/>
              <a:t>	</a:t>
            </a:r>
          </a:p>
          <a:p>
            <a:pPr marL="45720" indent="0" algn="just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пытайтесь переделывать ребенка, воспитывать его и «ломать» под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себя;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Предоставьте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ребенку возможность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выбора;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Помогите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ребенку принять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себя;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Обратитесь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специалистам;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«Спокойствие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только спокойствие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!»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(ничего не предпринимать и не решать до тех пор, пока малыш полностью не успокоится. К трем годам вы уже достаточно хорошо знаете своего ребенка и наверняка имеете в запасе парочку способов того, как можно успокоить малыша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«Что наша жизнь? Игра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!»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(Научиться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соотносить «могу» и «хочу» - это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развития на ближайшее время. И экспериментировать с этим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будет постоянно и в самых разных обстоятельствах. А родители своим участием в таких экспериментах могут реально помочь ребенку быстрее преодолеть кризис, сделать его менее болезненным и для самого малыша, и для всех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окружающих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«Методом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проб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ошибок»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(Определите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себя те границы, выходить за которые ребенок не имеет права. Например, нельзя играть на проезжей части, нельзя пропускать дневной сон, нельзя гулять по лесу без шапки и т.д.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других ситуациях предоставьте малышу свободу действовать по его собственному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разумению).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106</Words>
  <Application>Microsoft Office PowerPoint</Application>
  <PresentationFormat>Экран (4:3)</PresentationFormat>
  <Paragraphs>30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Признаки кризиса  трех лет</vt:lpstr>
      <vt:lpstr>Причины кризиса  трех лет</vt:lpstr>
      <vt:lpstr>Рекомендации  родителям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</cp:revision>
  <dcterms:created xsi:type="dcterms:W3CDTF">2021-09-17T07:41:24Z</dcterms:created>
  <dcterms:modified xsi:type="dcterms:W3CDTF">2021-09-17T09:57:56Z</dcterms:modified>
</cp:coreProperties>
</file>