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1152128"/>
          </a:xfrm>
        </p:spPr>
        <p:txBody>
          <a:bodyPr>
            <a:normAutofit fontScale="90000"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МДОУ «Детский сад №48»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Консультация для родителей: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«Как правильно организовать просмотр мультфильмов»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309320"/>
            <a:ext cx="9144000" cy="548680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Подготовила воспитатель: </a:t>
            </a:r>
            <a:r>
              <a:rPr lang="ru-RU" sz="2000" b="1" i="1" dirty="0" err="1" smtClean="0">
                <a:solidFill>
                  <a:schemeClr val="accent2">
                    <a:lumMod val="75000"/>
                  </a:schemeClr>
                </a:solidFill>
              </a:rPr>
              <a:t>Собко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 В.С.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1268" name="Picture 4" descr="http://30sp.detkin-club.ru/images/events/kids-hacked-featured_5faaeb4ea17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348880"/>
            <a:ext cx="6048672" cy="3977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Используйте мультфильмы не по назначению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340768"/>
            <a:ext cx="8496944" cy="518457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Традиционно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мультики включают тогда, когда нужно «занять ребенка» (пока мама готовит, убирается, работает и т.п.). А вы попробуйте смотреть их, когда хотите «заняться ребенком», то есть побыть вместе и поиграть. Как тут помогут мультфильмы?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Оттолкнитесь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от содержания мультика и устройте комплексное занятие сразу после просмотра (или даже во время просмотра). Например, вы можете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pPr>
              <a:buNone/>
            </a:pP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нарисовать или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смастерить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из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подручного 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материала героев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мультика,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положить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мультяшную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историю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 основу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сюжетно-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ролевой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игры или викторины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вопрос-ответ»,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придумать свой вариант </a:t>
            </a:r>
            <a:endParaRPr lang="ru-RU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продолжения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мультфильма.</a:t>
            </a:r>
          </a:p>
          <a:p>
            <a:endParaRPr lang="ru-RU" dirty="0"/>
          </a:p>
        </p:txBody>
      </p:sp>
      <p:pic>
        <p:nvPicPr>
          <p:cNvPr id="4100" name="Picture 4" descr="https://i.ytimg.com/vi/UH3TJt6cKz4/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01008"/>
            <a:ext cx="5004048" cy="293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Смотрите правильные мультфильмы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6896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Качественные, учитывающие особенности детского восприятия, несущие «доброе и светлое». Просто честно задайте себе вопрос: чему научится мой ребенок, посмотрев это мультфильм? И если ответ вас устроит, смело начинайте просмотр.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Существует целый список мультфильмов, рекомендованный Министерством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образования и науки РФ для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использования в образовательном процессе в начальной школе. Некоторые из них займут достойное место и в видеотеке дошколят. Но знаете ли вы эти мультфильмы, смотрят ли их ваши дети?</a:t>
            </a:r>
          </a:p>
          <a:p>
            <a:endParaRPr lang="ru-RU" dirty="0"/>
          </a:p>
        </p:txBody>
      </p:sp>
      <p:pic>
        <p:nvPicPr>
          <p:cNvPr id="3076" name="Picture 4" descr="http://detsad196.ru/sites/default/files/content/minobrnau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725144"/>
            <a:ext cx="7829550" cy="1981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писок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мультфильмов, рекомендованный Министерством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 и науки РФ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323528" y="980728"/>
          <a:ext cx="8677472" cy="5578302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59034"/>
                <a:gridCol w="2497219"/>
                <a:gridCol w="2497219"/>
                <a:gridCol w="1824000"/>
              </a:tblGrid>
              <a:tr h="8604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темы                                                     </a:t>
                      </a: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baseline="0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года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                                  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 дружбе и благородстве.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 послушании, прилежности, трудолюбии, смелости, скромности и справедливости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 любви и верности.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4425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1930-1940г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Новый Гулливер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А.Птушко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1935)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Мальчик-с-пальчик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О.Ходатаева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1938)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423800"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1941-1950г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Теремок (П.Носов, В.Громов, 1945)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 страха глаза велики (О.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Ходатаева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1946)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6421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Серая Шейка (В.Полковников, Л.Амальрик, 1948)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Охотничье ружье (П. Сазонов, 1948)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423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Цветик-семицветик (В.Катаев, 1948)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Гуси-лебеди (И. Иванов-Вано, А.Снежно-Блоцкая, 1949)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4238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Сказка о рыбаке и рыбке (М. Цехановский, 1950) 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642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1951-1960г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Золотая Антилопа  (Л. Атаманов, 1954)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Сестрица Алёнушка и братец Иванушка (О.Ходатаева, 1953)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Аленький цветочек (Л.Атаманов, 1952)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423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Гадкий утенок (В.Дегтярев, 1956)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Мойдодыр (И.Иванов-Вано,1954)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Снежная Королева  (Л. Атаманов, 1957)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642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Волк и семеро козлят  (П.Носов, 1957)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Двенадцать месяцев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И.Иванов-Вано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М. Ботов, 1956)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  <a:tr h="6421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Кошкин дом  (Л.Амальрик, 1958)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Влюбленное облако (Р.Качанов,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А.Каранович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1959)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5208" marR="55208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Список мультфильмов, рекомендованный Министерством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 и науки РФ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67543" y="1412774"/>
          <a:ext cx="8208913" cy="53183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914820"/>
                <a:gridCol w="1843202"/>
                <a:gridCol w="2572156"/>
                <a:gridCol w="1878735"/>
              </a:tblGrid>
              <a:tr h="60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1961-1970 г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Чиполлино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(Б.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Дежкин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1961)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Тараканище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(В.Полковников, 1963)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Дюймовочка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(Л.Амальрик, 1964)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9463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Лягушка путешественница (В.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Котеночкин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А. Трусов, 1965)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Дядя Степа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И.Аксенчук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1964)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Русалочка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И.Аксенчук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1968)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706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Рикки-Тикки-Тави (А.Снежно-Блоцкая, 1965)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Кот-рыболов (В.Полковников, 1964)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Бременские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музыканты (И. Ковалевская, 1969)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60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Каникулы Бонифация (Ф. Хитрук, 1965)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Вовка в тридевятом царстве  (Б.Степанцев, 1965)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7062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Варежка (Р.Качанов, 1967)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Приключения барона Мюнхаузена (А.Каранович, 1967)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60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Умка (В. Попов, В. Пекарь, 1969)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 стране невыученных уроков  (Ю.Прытков, 1969)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4661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Винни пух  (Ф.Хитрук, 1969)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6079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Дед мороз и лето (В.Караваев, 1969)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Список мультфильмов, рекомендованный Министерством 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образования и науки РФ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1" y="1700808"/>
          <a:ext cx="7992888" cy="4973997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864430"/>
                <a:gridCol w="1794697"/>
                <a:gridCol w="2504467"/>
                <a:gridCol w="1829294"/>
              </a:tblGrid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1971-1980 г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Чебурашка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(Р.Качанов,  1971)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Сказка о попе и его работнике Балде (И.Ковалевская,1973)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Маугли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(Р.Давыдов, 1973)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Молодильные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Яблоки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И.Аксенчук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 1974)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Мой приятель светофор (Ф.Епифанова, 1978)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Золушка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И.Аксенчук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1979)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Ёжик в тумане (Ю.Норштейн, 1975)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Летучий корабль (Г.Бардин, 1979)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1096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1981-1990 г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Жил-был пес (Э. Назаров, 1982) 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Остров сокровищ  (Д. Черкасский, 1988)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Сказка о царе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Салтане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(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Л.Мильчин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</a:t>
                      </a:r>
                      <a:r>
                        <a:rPr lang="ru-RU" sz="1400" b="1" dirty="0" err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И.Иванов-Вано</a:t>
                      </a:r>
                      <a:r>
                        <a:rPr lang="ru-RU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, 1984)</a:t>
                      </a: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731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Большой Ух (Ю.Бутырин, 1989)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1991-2000 г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Старик и море (А.Петров, 1999)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  <a:tr h="36557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2001-2010 г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Гора самоцветов  (А. Татарский, 2005)</a:t>
                      </a:r>
                      <a:endParaRPr lang="ru-RU" sz="1400" b="1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111" marR="60111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Мультипликация объединяет вымысел и реальность, яркие картинки и музыкальное сопровождение, увлекательный сюжет, создавая единый воспитательный комплекс. Положительное воздействие анимации при правильной организации просмотра мультфильмов может стать отличным развивающим пособием для ребенка.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57606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Приятного просмотра!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9698" name="Picture 2" descr="https://cs10.pikabu.ru/post_img/big/2020/08/30/6/159877935025161629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636912"/>
            <a:ext cx="5400600" cy="4050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В России с 1 сентября 2012 года вступил в силу Федеральный закон "О защите детей от информации, причиняющей вред их здоровью и развитию" № 436-ФЗ (далее по тексту - Закон, который был принят еще в декабре 2010 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года.)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4968552" cy="49971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	Целью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принятия закона являлось установление правовых механизмов защиты детей от информации, причиняющей вред их физическому, психическому и духовному развитию. Рассматривая информацию как продукт массового потребления, государство предъявляет к ней требования качества и безопасности. С другой стороны, государство, как бы оно ни старалось, не сможет выполнить за родителей их воспитательную функцию и объяснить детям, что хорошо, а что плохо.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7650" name="Picture 2" descr="https://admin.rkn.gov.ru/images/articles/46/436_F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84784"/>
            <a:ext cx="3571875" cy="5000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6059016" cy="1728192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Проблема обеспечения информационной безопасности детей дошкольного возраста в информационно-телекоммуникационных сетях становится все более актуальной в связи с существенным возрастанием численности несовершеннолетних пользователей.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332037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Дошкольный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возраст – период начальной социализации ребенка, установления взаимоотношений с различными сторонами бытия, приобщения маленького человека к миру культуры. Ребенок как никто другой нуждается в доступной, понятной и необходимой ему информации, благодаря которой он получает представление о мире, учится мыслить и анализировать, развивает свои способности, память, воображение. Основой для этого являются детские книги, телевизионные программы для детей, развивающие компьютерные игры, мультфильмы.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Поэтому одной из основных задач современной педагогики можно выделить формирование информационной культуры дошкольника, а также формирование информационной безопасности детей.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В современном мире мультфильмы – это неотъемлемый атрибут жизни каждой семьи, в которой есть дети. Без мультфильмов ни один современный человек не представляет своего детства и детства своего любимого чада.</a:t>
            </a:r>
          </a:p>
          <a:p>
            <a:endParaRPr lang="ru-RU" dirty="0"/>
          </a:p>
        </p:txBody>
      </p:sp>
      <p:pic>
        <p:nvPicPr>
          <p:cNvPr id="26626" name="Picture 2" descr="https://avatars.mds.yandex.net/get-zen_doc/1875939/pub_60d0980f2b35766a80639877_60d098541949e42208396311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0"/>
            <a:ext cx="2304256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3370386"/>
          </a:xfrm>
        </p:spPr>
        <p:txBody>
          <a:bodyPr>
            <a:noAutofit/>
          </a:bodyPr>
          <a:lstStyle/>
          <a:p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</a:rPr>
              <a:t>Мультфильмы играют неоспоримо важную роль в эмоциональном и интеллектуальном развитии ребенка. Наряду с чтением книг и рассказами родителей они учат маленьких зрителей ценить добро, справедливость, сострадание и взаимопомощь, осуждать насилие и зло, отличать реальность от вымысла, помогают выходить правильно из сложных ситуаций  и ориентироваться во взаимоотношениях между людьми. </a:t>
            </a:r>
            <a:endParaRPr lang="ru-RU" sz="1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89040"/>
            <a:ext cx="8229600" cy="2337123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i="1" dirty="0" smtClean="0"/>
              <a:t>	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Чтобы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детские мультфильмы приносили ребенку только пользу, рекомендуем родителям воспользоваться следующими правилами, чтобы организовать просмотр мультиков с раннего детства правильно, учитывая рекомендации психологов и офтальмологов.</a:t>
            </a:r>
          </a:p>
          <a:p>
            <a:endParaRPr lang="ru-RU" dirty="0"/>
          </a:p>
        </p:txBody>
      </p:sp>
      <p:pic>
        <p:nvPicPr>
          <p:cNvPr id="10242" name="Picture 2" descr="https://yt3.ggpht.com/a/AATXAJyKhshXUkianBFAdZJsirizsEvQOi885gdtXA=s900-c-k-c0xffffffff-no-rj-m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88640"/>
            <a:ext cx="3600400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С какого возраста ребенок может смотреть </a:t>
            </a:r>
            <a:r>
              <a:rPr lang="ru-RU" sz="3100" b="1" i="1" dirty="0" smtClean="0">
                <a:solidFill>
                  <a:schemeClr val="accent2">
                    <a:lumMod val="75000"/>
                  </a:schemeClr>
                </a:solidFill>
              </a:rPr>
              <a:t>мультфильмы?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506916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 мнению офтальмологов, мультфильмы не стоит показывать детям до двух лет, для этого возраста более предпочтительными являются диафильмы. С двух лет мультфильмы можно постепенно вводить в жизнь ребенка. 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 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Главные требования к первым мультикам – смена картинок происходит медленно, чтобы маленький зритель мог успевать концентрировать на них внимание, сюжет должен быть простым, логичным, понятным, продолжительность – минимальной.</a:t>
            </a:r>
          </a:p>
          <a:p>
            <a:endParaRPr lang="ru-RU" dirty="0"/>
          </a:p>
        </p:txBody>
      </p:sp>
      <p:pic>
        <p:nvPicPr>
          <p:cNvPr id="9218" name="Picture 2" descr="https://4s-info.ru/wp-content/uploads/sites/2/2021/06/zhivaja.igrushka.avi.image4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4"/>
            <a:ext cx="4410490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Польза диафильмов для семейного досуга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600200"/>
            <a:ext cx="4499992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У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диафильма, в отличие от мультипликационного фильма, кадры сменяются гораздо медленнее, ребенок, рассматривая картинку, учиться концентрировать внимание. Большим плюсом диафильмов является также то, что в организации данного вида досуга активное </a:t>
            </a:r>
            <a:r>
              <a:rPr lang="ru-RU" b="1" i="1" dirty="0" err="1" smtClean="0">
                <a:solidFill>
                  <a:schemeClr val="accent2">
                    <a:lumMod val="75000"/>
                  </a:schemeClr>
                </a:solidFill>
              </a:rPr>
              <a:t>участвие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 принимают взрослые – превращают белую простыню в экран, настраивают объектив, заряжают пленку в проектор, читают текстовое сопровождение; а сам малыш может помогать родителям, например, перематывая кадры. Просмотр диафильмов – увлекательное семейное мероприятие.</a:t>
            </a:r>
          </a:p>
          <a:p>
            <a:endParaRPr lang="ru-RU" dirty="0" smtClean="0"/>
          </a:p>
        </p:txBody>
      </p:sp>
      <p:sp>
        <p:nvSpPr>
          <p:cNvPr id="8194" name="AutoShape 2" descr="https://ointeres.ru/upload/000/u1/e9/ea/a8bdca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8" name="Picture 6" descr="https://www.i-igrushki.ru/upload/iblock/e9d/e9dd34ffc470bc5ae76e35a9ac262bd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0808"/>
            <a:ext cx="4608512" cy="461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7170" name="Picture 2" descr="https://glazexpert.ru/wp-content/uploads/1/3/8/138841988b73075d5555cc5efbbf308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260306" cy="5733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Зачем смотреть мультфильмы вместе с ребенком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266429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рекомендуется оставлять малыша одного перед экраном, особенно если он впервые смотрит мультфильм. Во время просмотра ребенку может понадобиться объяснение непонятных моментов или ему станет интересно отношение родителей к происходящему.</a:t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После окончания мультфильма психологи рекомендуют совместно обсудить то, что происходило на экране. Полезно интересоваться у ребенка, как бы он поступил, будучи на месте героев в той или иной ситуации или попросить малыша пересказать сюжет, тогда во время диалога вы сможете узнать, что он понял из сюжета и какие выводы сделал.</a:t>
            </a: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https://avatars.mds.yandex.net/get-zen_doc/1587710/pub_5ea309ef35c8d9019d4a5d39_5ea30acef66ebe2e7957fba7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37653"/>
            <a:ext cx="4680520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catherineasquithgallery.com/uploads/posts/2021-02/1613377919_46-p-krasivii-bezhevii-fon-dlya-prezentatsii-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</a:rPr>
              <a:t>Продолжительность просмотра мультфильмов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4186808" cy="558924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Начиная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с 4-х лет, ребенку можно разрешать смотреть мультфильмы дважды в день по 15-20 минут; к 5-6 годам длительность каждого просмотра можно увеличить до 30-40 минут. При нарушениях зрения (особенно – близорукости) пребывание перед экраном должно быть минимальным – примерно 10 минут. </a:t>
            </a:r>
          </a:p>
          <a:p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Однако психологи крайне не рекомендуют лишать ребенка мультфильмов полностью, чтобы малыш не чувствовал себя ущербленным в коллективе сверстников</a:t>
            </a:r>
          </a:p>
          <a:p>
            <a:endParaRPr lang="ru-RU" dirty="0"/>
          </a:p>
        </p:txBody>
      </p:sp>
      <p:pic>
        <p:nvPicPr>
          <p:cNvPr id="5128" name="Picture 8" descr="http://ddu131.minsk.edu.by/ru/sm.aspx?guid=23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4427984" cy="3403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942</Words>
  <Application>Microsoft Office PowerPoint</Application>
  <PresentationFormat>Экран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   МДОУ «Детский сад №48» Консультация для родителей: «Как правильно организовать просмотр мультфильмов»</vt:lpstr>
      <vt:lpstr>В России с 1 сентября 2012 года вступил в силу Федеральный закон "О защите детей от информации, причиняющей вред их здоровью и развитию" № 436-ФЗ (далее по тексту - Закон, который был принят еще в декабре 2010 года.)</vt:lpstr>
      <vt:lpstr>Проблема обеспечения информационной безопасности детей дошкольного возраста в информационно-телекоммуникационных сетях становится все более актуальной в связи с существенным возрастанием численности несовершеннолетних пользователей. </vt:lpstr>
      <vt:lpstr>Мультфильмы играют неоспоримо важную роль в эмоциональном и интеллектуальном развитии ребенка. Наряду с чтением книг и рассказами родителей они учат маленьких зрителей ценить добро, справедливость, сострадание и взаимопомощь, осуждать насилие и зло, отличать реальность от вымысла, помогают выходить правильно из сложных ситуаций  и ориентироваться во взаимоотношениях между людьми. </vt:lpstr>
      <vt:lpstr>С какого возраста ребенок может смотреть мультфильмы? </vt:lpstr>
      <vt:lpstr>Польза диафильмов для семейного досуга </vt:lpstr>
      <vt:lpstr> </vt:lpstr>
      <vt:lpstr>Зачем смотреть мультфильмы вместе с ребенком </vt:lpstr>
      <vt:lpstr>Продолжительность просмотра мультфильмов </vt:lpstr>
      <vt:lpstr>Используйте мультфильмы не по назначению </vt:lpstr>
      <vt:lpstr>Смотрите правильные мультфильмы </vt:lpstr>
      <vt:lpstr>Список мультфильмов, рекомендованный Министерством образования и науки РФ</vt:lpstr>
      <vt:lpstr>Список мультфильмов, рекомендованный Министерством образования и науки РФ</vt:lpstr>
      <vt:lpstr>Список мультфильмов, рекомендованный Министерством образования и науки РФ</vt:lpstr>
      <vt:lpstr>Мультипликация объединяет вымысел и реальность, яркие картинки и музыкальное сопровождение, увлекательный сюжет, создавая единый воспитательный комплекс. Положительное воздействие анимации при правильной организации просмотра мультфильмов может стать отличным развивающим пособием для ребенка.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Machine</cp:lastModifiedBy>
  <cp:revision>16</cp:revision>
  <dcterms:created xsi:type="dcterms:W3CDTF">2021-11-10T17:11:14Z</dcterms:created>
  <dcterms:modified xsi:type="dcterms:W3CDTF">2021-11-10T19:49:30Z</dcterms:modified>
</cp:coreProperties>
</file>