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612068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МДОУ «Детский сад №48»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4784576" cy="40820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Консультация для родителей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Подсказки для развития внимания у детей дошкольного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возразта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2000" b="1" i="1" dirty="0" smtClean="0">
                <a:solidFill>
                  <a:srgbClr val="7030A0"/>
                </a:solidFill>
              </a:rPr>
              <a:t>Подготовила воспитатель:</a:t>
            </a:r>
          </a:p>
          <a:p>
            <a:pPr algn="r"/>
            <a:r>
              <a:rPr lang="ru-RU" sz="2000" b="1" i="1" dirty="0" err="1" smtClean="0">
                <a:solidFill>
                  <a:srgbClr val="7030A0"/>
                </a:solidFill>
              </a:rPr>
              <a:t>Собко</a:t>
            </a:r>
            <a:r>
              <a:rPr lang="ru-RU" sz="2000" b="1" i="1" dirty="0" smtClean="0">
                <a:solidFill>
                  <a:srgbClr val="7030A0"/>
                </a:solidFill>
              </a:rPr>
              <a:t> В.С.</a:t>
            </a:r>
          </a:p>
          <a:p>
            <a:endParaRPr lang="ru-RU" dirty="0"/>
          </a:p>
        </p:txBody>
      </p:sp>
      <p:pic>
        <p:nvPicPr>
          <p:cNvPr id="1026" name="Picture 2" descr="https://catherineasquithgallery.com/uploads/posts/2021-02/1613539444_84-p-fon-dlya-detskoi-prezentatsii-powerpoint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" y="0"/>
            <a:ext cx="913942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Цель: способствовать развитию у детей чувства композиции при создании несложного городского пейзажа.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233285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sz="3800" b="1" i="1" dirty="0" smtClean="0">
                <a:solidFill>
                  <a:srgbClr val="C00000"/>
                </a:solidFill>
              </a:rPr>
              <a:t>Задачи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C00000"/>
                </a:solidFill>
              </a:rPr>
              <a:t>Образовательные: упражнять в создании несложной композиции на тему современной городской улицы, гармонично располагая рисунок на плоскости листа.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C00000"/>
                </a:solidFill>
              </a:rPr>
              <a:t>Развивающие: развивать творческое воображение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C00000"/>
                </a:solidFill>
              </a:rPr>
              <a:t>Воспитательные: воспитывать любовь к родному городу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Материалы (необходимо подготовить):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Лист А4, простой карандаш, кисть, акварельные краски, баночка с водой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861048"/>
            <a:ext cx="5616624" cy="280831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ru-RU" b="1" i="1" dirty="0" smtClean="0"/>
              <a:t>Прочитайте ребенку стихотворение:</a:t>
            </a:r>
          </a:p>
          <a:p>
            <a:pPr algn="ctr" fontAlgn="base">
              <a:buNone/>
            </a:pPr>
            <a:endParaRPr lang="ru-RU" dirty="0" smtClean="0"/>
          </a:p>
          <a:p>
            <a:pPr algn="ctr" fontAlgn="base">
              <a:buNone/>
            </a:pPr>
            <a:r>
              <a:rPr lang="ru-RU" b="1" dirty="0" smtClean="0"/>
              <a:t>Дома бывают разные: </a:t>
            </a:r>
          </a:p>
          <a:p>
            <a:pPr algn="ctr" fontAlgn="base">
              <a:buNone/>
            </a:pPr>
            <a:r>
              <a:rPr lang="ru-RU" b="1" dirty="0" smtClean="0"/>
              <a:t>Высокие и низкие, </a:t>
            </a:r>
          </a:p>
          <a:p>
            <a:pPr algn="ctr" fontAlgn="base">
              <a:buNone/>
            </a:pPr>
            <a:r>
              <a:rPr lang="ru-RU" b="1" dirty="0" smtClean="0"/>
              <a:t>Зеленые и красные </a:t>
            </a:r>
          </a:p>
          <a:p>
            <a:pPr algn="ctr" fontAlgn="base">
              <a:buNone/>
            </a:pPr>
            <a:r>
              <a:rPr lang="ru-RU" b="1" dirty="0" smtClean="0"/>
              <a:t>Далекие и близкие. </a:t>
            </a:r>
          </a:p>
          <a:p>
            <a:pPr algn="ctr" fontAlgn="base">
              <a:buNone/>
            </a:pPr>
            <a:r>
              <a:rPr lang="ru-RU" b="1" dirty="0" smtClean="0"/>
              <a:t>Панельные, кирпичные </a:t>
            </a:r>
          </a:p>
          <a:p>
            <a:pPr algn="ctr" fontAlgn="base">
              <a:buNone/>
            </a:pPr>
            <a:r>
              <a:rPr lang="ru-RU" b="1" dirty="0" smtClean="0"/>
              <a:t>Вроде бы обычные. </a:t>
            </a:r>
          </a:p>
          <a:p>
            <a:pPr algn="ctr" fontAlgn="base">
              <a:buNone/>
            </a:pPr>
            <a:r>
              <a:rPr lang="ru-RU" b="1" dirty="0" smtClean="0"/>
              <a:t>Полезные, прекрасные - </a:t>
            </a:r>
          </a:p>
          <a:p>
            <a:pPr algn="ctr" fontAlgn="base">
              <a:buNone/>
            </a:pPr>
            <a:r>
              <a:rPr lang="ru-RU" b="1" dirty="0" smtClean="0"/>
              <a:t>Дома бывают разные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976664" cy="9807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Рассмотрите с ребенком картинки с изображением домов, отметьте, что они бывают разные.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16632"/>
            <a:ext cx="6048672" cy="1152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Рассмотрите с ребенком картинки с изображением домов, отметьте, что они бывают разные.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789040"/>
            <a:ext cx="6048672" cy="28803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buNone/>
            </a:pPr>
            <a:r>
              <a:rPr lang="ru-RU" b="1" i="1" dirty="0" smtClean="0"/>
              <a:t>Прочитайте ребенку стихотворение:</a:t>
            </a:r>
          </a:p>
          <a:p>
            <a:pPr algn="ctr" fontAlgn="base">
              <a:buNone/>
            </a:pPr>
            <a:endParaRPr lang="ru-RU" dirty="0" smtClean="0"/>
          </a:p>
          <a:p>
            <a:pPr algn="ctr" fontAlgn="base">
              <a:buNone/>
            </a:pPr>
            <a:r>
              <a:rPr lang="ru-RU" b="1" dirty="0" smtClean="0"/>
              <a:t>Дома бывают разные: </a:t>
            </a:r>
          </a:p>
          <a:p>
            <a:pPr algn="ctr" fontAlgn="base">
              <a:buNone/>
            </a:pPr>
            <a:r>
              <a:rPr lang="ru-RU" b="1" dirty="0" smtClean="0"/>
              <a:t>Высокие и низкие, </a:t>
            </a:r>
          </a:p>
          <a:p>
            <a:pPr algn="ctr" fontAlgn="base">
              <a:buNone/>
            </a:pPr>
            <a:r>
              <a:rPr lang="ru-RU" b="1" dirty="0" smtClean="0"/>
              <a:t>Зеленые и красные </a:t>
            </a:r>
          </a:p>
          <a:p>
            <a:pPr algn="ctr" fontAlgn="base">
              <a:buNone/>
            </a:pPr>
            <a:r>
              <a:rPr lang="ru-RU" b="1" dirty="0" smtClean="0"/>
              <a:t>Далекие и близкие. </a:t>
            </a:r>
          </a:p>
          <a:p>
            <a:pPr algn="ctr" fontAlgn="base">
              <a:buNone/>
            </a:pPr>
            <a:r>
              <a:rPr lang="ru-RU" b="1" dirty="0" smtClean="0"/>
              <a:t>Панельные, кирпичные </a:t>
            </a:r>
          </a:p>
          <a:p>
            <a:pPr algn="ctr" fontAlgn="base">
              <a:buNone/>
            </a:pPr>
            <a:r>
              <a:rPr lang="ru-RU" b="1" dirty="0" smtClean="0"/>
              <a:t>Вроде бы обычные. </a:t>
            </a:r>
          </a:p>
          <a:p>
            <a:pPr algn="ctr" fontAlgn="base">
              <a:buNone/>
            </a:pPr>
            <a:r>
              <a:rPr lang="ru-RU" b="1" dirty="0" smtClean="0"/>
              <a:t>Полезные, прекрасные - </a:t>
            </a:r>
          </a:p>
          <a:p>
            <a:pPr algn="ctr" fontAlgn="base">
              <a:buNone/>
            </a:pPr>
            <a:r>
              <a:rPr lang="ru-RU" b="1" dirty="0" smtClean="0"/>
              <a:t>Дома бывают разные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507288" cy="284117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971600" y="188640"/>
            <a:ext cx="6912768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Пальчиковая игра «Порисуем» </a:t>
            </a:r>
            <a:endParaRPr lang="ru-RU" sz="28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12776"/>
            <a:ext cx="8064896" cy="50405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None/>
            </a:pPr>
            <a:r>
              <a:rPr lang="ru-RU" b="1" dirty="0" smtClean="0"/>
              <a:t>Раз, два, три,                               </a:t>
            </a:r>
            <a:r>
              <a:rPr lang="ru-RU" i="1" dirty="0" smtClean="0"/>
              <a:t>(Пальцы сжаты в кулаки, показывать  </a:t>
            </a:r>
          </a:p>
          <a:p>
            <a:pPr fontAlgn="base">
              <a:buNone/>
            </a:pPr>
            <a:r>
              <a:rPr lang="ru-RU" i="1" dirty="0" smtClean="0"/>
              <a:t>                                                                                         цифры) </a:t>
            </a:r>
          </a:p>
          <a:p>
            <a:pPr fontAlgn="base">
              <a:buNone/>
            </a:pPr>
            <a:r>
              <a:rPr lang="ru-RU" b="1" dirty="0" smtClean="0"/>
              <a:t>Четыре, пять,                               </a:t>
            </a:r>
            <a:r>
              <a:rPr lang="ru-RU" i="1" dirty="0" smtClean="0"/>
              <a:t>(поочередно разгибая пальцы) </a:t>
            </a:r>
          </a:p>
          <a:p>
            <a:pPr fontAlgn="base">
              <a:buNone/>
            </a:pPr>
            <a:r>
              <a:rPr lang="ru-RU" b="1" dirty="0" smtClean="0"/>
              <a:t>Будем вместе рисовать            </a:t>
            </a:r>
            <a:r>
              <a:rPr lang="ru-RU" i="1" dirty="0" smtClean="0"/>
              <a:t>(Вращение кистей рук в одну сторону) </a:t>
            </a:r>
          </a:p>
          <a:p>
            <a:pPr fontAlgn="base">
              <a:buNone/>
            </a:pPr>
            <a:r>
              <a:rPr lang="ru-RU" b="1" dirty="0" smtClean="0"/>
              <a:t>Порисуйте вместе с нами:       </a:t>
            </a:r>
            <a:r>
              <a:rPr lang="ru-RU" i="1" dirty="0" smtClean="0"/>
              <a:t>(Вращение кистей рук в другую сторону) </a:t>
            </a:r>
          </a:p>
          <a:p>
            <a:pPr fontAlgn="base">
              <a:buNone/>
            </a:pPr>
            <a:r>
              <a:rPr lang="ru-RU" b="1" dirty="0" smtClean="0"/>
              <a:t>Домик - папе, домик - маме,  </a:t>
            </a:r>
            <a:r>
              <a:rPr lang="ru-RU" i="1" dirty="0" smtClean="0"/>
              <a:t>(Показ домика из пальцев) </a:t>
            </a:r>
          </a:p>
          <a:p>
            <a:pPr fontAlgn="base">
              <a:buNone/>
            </a:pPr>
            <a:r>
              <a:rPr lang="ru-RU" b="1" dirty="0" smtClean="0"/>
              <a:t>Этот домик для тебя                  </a:t>
            </a:r>
            <a:r>
              <a:rPr lang="ru-RU" i="1" dirty="0" smtClean="0"/>
              <a:t>(Показ указ. пальцев, поднятых вверх -    </a:t>
            </a:r>
          </a:p>
          <a:p>
            <a:pPr fontAlgn="base">
              <a:buNone/>
            </a:pPr>
            <a:r>
              <a:rPr lang="ru-RU" i="1" dirty="0" smtClean="0"/>
              <a:t>                                                           труба домика) </a:t>
            </a:r>
          </a:p>
          <a:p>
            <a:pPr fontAlgn="base">
              <a:buNone/>
            </a:pPr>
            <a:r>
              <a:rPr lang="ru-RU" b="1" dirty="0" smtClean="0"/>
              <a:t>Этот домик для меня                 </a:t>
            </a:r>
            <a:r>
              <a:rPr lang="ru-RU" i="1" dirty="0" smtClean="0"/>
              <a:t>(Показ мизинцев, поднятых вверх – </a:t>
            </a:r>
          </a:p>
          <a:p>
            <a:pPr fontAlgn="base">
              <a:buNone/>
            </a:pPr>
            <a:r>
              <a:rPr lang="ru-RU" i="1" dirty="0" smtClean="0"/>
              <a:t>                                                                  маленькая труба) </a:t>
            </a:r>
          </a:p>
          <a:p>
            <a:pPr fontAlgn="base">
              <a:buNone/>
            </a:pPr>
            <a:r>
              <a:rPr lang="ru-RU" b="1" dirty="0" smtClean="0"/>
              <a:t>Нарисуем сад вокруг. </a:t>
            </a:r>
          </a:p>
          <a:p>
            <a:pPr fontAlgn="base">
              <a:buNone/>
            </a:pPr>
            <a:r>
              <a:rPr lang="ru-RU" b="1" dirty="0" smtClean="0"/>
              <a:t>В нем деревья там и тут            </a:t>
            </a:r>
            <a:r>
              <a:rPr lang="ru-RU" i="1" dirty="0" smtClean="0"/>
              <a:t>(Показ деревьев из растопыренных   </a:t>
            </a:r>
          </a:p>
          <a:p>
            <a:pPr fontAlgn="base">
              <a:buNone/>
            </a:pPr>
            <a:r>
              <a:rPr lang="ru-RU" i="1" dirty="0" smtClean="0"/>
              <a:t>                                                                                           пальцев). </a:t>
            </a:r>
          </a:p>
          <a:p>
            <a:pPr fontAlgn="base">
              <a:buNone/>
            </a:pPr>
            <a:r>
              <a:rPr lang="ru-RU" b="1" dirty="0" smtClean="0"/>
              <a:t>В сад пойдем мы погулять </a:t>
            </a:r>
          </a:p>
          <a:p>
            <a:pPr fontAlgn="base">
              <a:buNone/>
            </a:pPr>
            <a:r>
              <a:rPr lang="ru-RU" b="1" dirty="0" smtClean="0"/>
              <a:t>И начнем игру опять.                 </a:t>
            </a:r>
            <a:r>
              <a:rPr lang="ru-RU" i="1" dirty="0" smtClean="0"/>
              <a:t>(Движение пальчиками по столу «ходьба»)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1868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332656"/>
            <a:ext cx="3384376" cy="16561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 Сначала предложите ребенку сделать набросок простым карандашом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1700808"/>
            <a:ext cx="316835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Затем можно раскрашивать получившийся набросок акварельными красками.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1640" y="4077072"/>
            <a:ext cx="2843808" cy="10801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Вот  такая улица получилась у нас!</a:t>
            </a:r>
            <a:endParaRPr lang="ru-RU" b="1" i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923928" y="4509120"/>
            <a:ext cx="648072" cy="288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1680" y="5661248"/>
            <a:ext cx="201622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А какая у вас?</a:t>
            </a:r>
          </a:p>
          <a:p>
            <a:pPr algn="ctr"/>
            <a:r>
              <a:rPr lang="ru-RU" b="1" i="1" dirty="0" smtClean="0"/>
              <a:t>Ждем ваши рисунки!</a:t>
            </a:r>
            <a:endParaRPr lang="ru-RU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ds05.infourok.ru/uploads/ex/0ed9/000133d0-ed1aedf1/hello_html_5247f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42" y="0"/>
            <a:ext cx="9168341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323528" y="332656"/>
            <a:ext cx="6408712" cy="17281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ДО НОВЫХ ВСТРЕЧ!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708920"/>
            <a:ext cx="4680520" cy="32403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Список источников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 Лыкова И.А. «Изобразительная деятельность в детском саду».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Планирование, конспекты занятий, методические рекомендации. Средняя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группа. Изд. «КАРАПУЗИК-ДИДАКТИКА», 2009, 208 с.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МДОУ «Детский сад №48»</vt:lpstr>
      <vt:lpstr>Цель: способствовать развитию у детей чувства композиции при создании несложного городского пейзажа.</vt:lpstr>
      <vt:lpstr>Рассмотрите с ребенком картинки с изображением домов, отметьте, что они бывают разные.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Indiges</cp:lastModifiedBy>
  <cp:revision>14</cp:revision>
  <dcterms:created xsi:type="dcterms:W3CDTF">2020-05-20T17:03:39Z</dcterms:created>
  <dcterms:modified xsi:type="dcterms:W3CDTF">2022-02-25T04:39:56Z</dcterms:modified>
</cp:coreProperties>
</file>