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2" r:id="rId6"/>
    <p:sldId id="263" r:id="rId7"/>
    <p:sldId id="261" r:id="rId8"/>
    <p:sldId id="268" r:id="rId9"/>
    <p:sldId id="264" r:id="rId10"/>
    <p:sldId id="265" r:id="rId11"/>
    <p:sldId id="266" r:id="rId12"/>
    <p:sldId id="258" r:id="rId13"/>
    <p:sldId id="267" r:id="rId14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E1804-FA37-4650-8C7F-FBB779E4BBAD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DABBD-5F14-450F-A237-A60FF6163E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8405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DABBD-5F14-450F-A237-A60FF6163EC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7404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DABBD-5F14-450F-A237-A60FF6163EC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4083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DABBD-5F14-450F-A237-A60FF6163EC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4083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DABBD-5F14-450F-A237-A60FF6163EC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0898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DABBD-5F14-450F-A237-A60FF6163EC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0898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DABBD-5F14-450F-A237-A60FF6163EC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4083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DABBD-5F14-450F-A237-A60FF6163EC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4083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DABBD-5F14-450F-A237-A60FF6163EC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4083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DABBD-5F14-450F-A237-A60FF6163EC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4083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DABBD-5F14-450F-A237-A60FF6163EC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4083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DABBD-5F14-450F-A237-A60FF6163EC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4083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DABBD-5F14-450F-A237-A60FF6163EC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4083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DABBD-5F14-450F-A237-A60FF6163EC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4083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1856-85AD-4B97-8ABD-C26CBF83AD1C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CEE9-399B-4C0E-B48E-F74E1AF38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7357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1856-85AD-4B97-8ABD-C26CBF83AD1C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CEE9-399B-4C0E-B48E-F74E1AF38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7015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1856-85AD-4B97-8ABD-C26CBF83AD1C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CEE9-399B-4C0E-B48E-F74E1AF38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6801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1856-85AD-4B97-8ABD-C26CBF83AD1C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CEE9-399B-4C0E-B48E-F74E1AF38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664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1856-85AD-4B97-8ABD-C26CBF83AD1C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CEE9-399B-4C0E-B48E-F74E1AF38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4891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1856-85AD-4B97-8ABD-C26CBF83AD1C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CEE9-399B-4C0E-B48E-F74E1AF38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1602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1856-85AD-4B97-8ABD-C26CBF83AD1C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CEE9-399B-4C0E-B48E-F74E1AF38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957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1856-85AD-4B97-8ABD-C26CBF83AD1C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CEE9-399B-4C0E-B48E-F74E1AF38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2290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1856-85AD-4B97-8ABD-C26CBF83AD1C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CEE9-399B-4C0E-B48E-F74E1AF38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6718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1856-85AD-4B97-8ABD-C26CBF83AD1C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CEE9-399B-4C0E-B48E-F74E1AF38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887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1856-85AD-4B97-8ABD-C26CBF83AD1C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CEE9-399B-4C0E-B48E-F74E1AF38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8488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81856-85AD-4B97-8ABD-C26CBF83AD1C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1CEE9-399B-4C0E-B48E-F74E1AF38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7213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9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77108" y="647114"/>
            <a:ext cx="634452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«Наш любимый город»</a:t>
            </a:r>
          </a:p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(младший дошкольный возраст)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ФЭМП(математика).</a:t>
            </a: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МДОУ «Детский сад №48»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Воспитатель: Соболева Н.С.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336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8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61802" y="6312283"/>
            <a:ext cx="428969" cy="365125"/>
          </a:xfrm>
        </p:spPr>
        <p:txBody>
          <a:bodyPr/>
          <a:lstStyle/>
          <a:p>
            <a:fld id="{6761CEE9-399B-4C0E-B48E-F74E1AF38FF3}" type="slidenum"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10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970671" y="341819"/>
            <a:ext cx="621792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В:(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Имя ребенка), у королевы города «Волшебных фигур» есть бусы, но они рассыпались, а королеве никак нельзя без бус. Поможем собрать бусы для королевы?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Проходи к столу, садись.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(Ребенок выполняет задание: «Бусы для королевы», по карточкам необходимо найти нужную фигурку.)</a:t>
            </a:r>
            <a:br>
              <a:rPr kumimoji="0" lang="ru-RU" sz="28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Взрослый  задаёт ребенку  вопросы по ходу выполнения задания: Какая это фигурка? Эта фигурка зеленая? Эта фигурка треугольник? 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316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8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61802" y="6312283"/>
            <a:ext cx="428969" cy="365125"/>
          </a:xfrm>
        </p:spPr>
        <p:txBody>
          <a:bodyPr/>
          <a:lstStyle/>
          <a:p>
            <a:fld id="{6761CEE9-399B-4C0E-B48E-F74E1AF38FF3}" type="slidenum"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11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Рисунок 3" descr="0014-914-Byvajut-businki-v-vide-kvadratov-i-rombo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0844" y="267286"/>
            <a:ext cx="7835704" cy="2644726"/>
          </a:xfrm>
          <a:prstGeom prst="rect">
            <a:avLst/>
          </a:prstGeom>
        </p:spPr>
      </p:pic>
      <p:pic>
        <p:nvPicPr>
          <p:cNvPr id="5" name="Рисунок 4" descr="slide_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114" y="3179299"/>
            <a:ext cx="7835703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316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8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61802" y="6312283"/>
            <a:ext cx="428969" cy="365125"/>
          </a:xfrm>
        </p:spPr>
        <p:txBody>
          <a:bodyPr/>
          <a:lstStyle/>
          <a:p>
            <a:fld id="{6761CEE9-399B-4C0E-B48E-F74E1AF38FF3}" type="slidenum"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12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9827" y="225084"/>
            <a:ext cx="83984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Молодец, (имя ребенка), ты справился с заданием. Королева довольна, теперь у неё есть её бусы!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(Имя ребенка), я тобой очень довольна! Ты так замечательно работал, помог фигуркам, что фигурки стали, как живые, они улыбаются и благодарят тебя</a:t>
            </a:r>
            <a:r>
              <a:rPr lang="ru-RU" dirty="0" smtClean="0"/>
              <a:t>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нам пора возвращаться домой. До свидания.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9" name="Рисунок 8" descr="img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63" y="3151163"/>
            <a:ext cx="2670517" cy="2658794"/>
          </a:xfrm>
          <a:prstGeom prst="rect">
            <a:avLst/>
          </a:prstGeom>
        </p:spPr>
      </p:pic>
      <p:pic>
        <p:nvPicPr>
          <p:cNvPr id="10" name="Рисунок 9" descr="screen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2689" y="3179298"/>
            <a:ext cx="2841674" cy="2588456"/>
          </a:xfrm>
          <a:prstGeom prst="rect">
            <a:avLst/>
          </a:prstGeom>
        </p:spPr>
      </p:pic>
      <p:pic>
        <p:nvPicPr>
          <p:cNvPr id="11" name="Рисунок 10" descr="screen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35040" y="3193366"/>
            <a:ext cx="2658794" cy="253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724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8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61802" y="6312283"/>
            <a:ext cx="428969" cy="365125"/>
          </a:xfrm>
        </p:spPr>
        <p:txBody>
          <a:bodyPr/>
          <a:lstStyle/>
          <a:p>
            <a:fld id="{6761CEE9-399B-4C0E-B48E-F74E1AF38FF3}" type="slidenum"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13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8806" y="689316"/>
            <a:ext cx="67946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Рефлексия: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нового ты узнал? С кем ты познакомились в путешествии?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ФЭМП младший дошкольный возраст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Позина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В.А.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maxresdefault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9144" y="2940148"/>
            <a:ext cx="6668087" cy="306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724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8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61802" y="6312283"/>
            <a:ext cx="428969" cy="365125"/>
          </a:xfrm>
        </p:spPr>
        <p:txBody>
          <a:bodyPr/>
          <a:lstStyle/>
          <a:p>
            <a:fld id="{6761CEE9-399B-4C0E-B48E-F74E1AF38FF3}" type="slidenum"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2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900332" y="691307"/>
            <a:ext cx="7540283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-Продолжать формировать умение детей классифицировать геометрические фигуры по двум признакам: по форме и цвету.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-Формировать умение сравнивать, анализировать, делать простейшие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выводы;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Способствовать формированию у детей начал логического мышления;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-Воспитывать у детей умение работать сообща, замечать свои ошибки.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316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8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61802" y="6312283"/>
            <a:ext cx="428969" cy="365125"/>
          </a:xfrm>
        </p:spPr>
        <p:txBody>
          <a:bodyPr/>
          <a:lstStyle/>
          <a:p>
            <a:fld id="{6761CEE9-399B-4C0E-B48E-F74E1AF38FF3}" type="slidenum"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3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82881" y="373614"/>
            <a:ext cx="6400799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«Город волшебных фигур»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(Имя ребенка), сегодня утром к нам домой пришло письмо из города «Волшебных фигур», вот оно, сейчас я тебе  его прочитаю.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Содержание письма</a:t>
            </a:r>
            <a:br>
              <a:rPr kumimoji="0" lang="ru-RU" sz="28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Дорогой друг, у нас в городе произошло несчастье: злой волшебник </a:t>
            </a:r>
            <a:r>
              <a:rPr kumimoji="0" lang="ru-RU" sz="280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Квадратус</a:t>
            </a:r>
            <a:r>
              <a:rPr kumimoji="0" lang="ru-RU" sz="28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перепутал все фигурки, и теперь фигурки не знают, в каких домиках они живут. Фигурки загрустили и плачут, помоги нам, пожалуйста, найти свои домики!</a:t>
            </a:r>
            <a:br>
              <a:rPr kumimoji="0" lang="ru-RU" sz="28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уважением королева города.</a:t>
            </a:r>
            <a:endParaRPr kumimoji="0" lang="ru-RU" sz="280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97747" y="3967090"/>
            <a:ext cx="1955410" cy="2011680"/>
          </a:xfrm>
          <a:prstGeom prst="rect">
            <a:avLst/>
          </a:prstGeom>
        </p:spPr>
      </p:pic>
      <p:pic>
        <p:nvPicPr>
          <p:cNvPr id="5" name="Рисунок 4" descr="depositphotos_12305876-stock-photo-opened-envelope-recycle-pap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54017" y="900332"/>
            <a:ext cx="2067951" cy="2166425"/>
          </a:xfrm>
          <a:prstGeom prst="rect">
            <a:avLst/>
          </a:prstGeom>
        </p:spPr>
      </p:pic>
      <p:pic>
        <p:nvPicPr>
          <p:cNvPr id="7" name="Рисунок 6" descr="15307173095b3ce47d2f29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18253" y="2096085"/>
            <a:ext cx="1125415" cy="46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316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8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61802" y="6312283"/>
            <a:ext cx="428969" cy="365125"/>
          </a:xfrm>
        </p:spPr>
        <p:txBody>
          <a:bodyPr/>
          <a:lstStyle/>
          <a:p>
            <a:fld id="{6761CEE9-399B-4C0E-B48E-F74E1AF38FF3}" type="slidenum"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4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1016" y="651413"/>
            <a:ext cx="513470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(Имя ребенка), поможем жителям города «Волшебных фигур» найти свои домики?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Да.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Тогда отправляемся в путешествие, а до города «Волшебных фигур» мы доедем на паровозике. Занимай вагончик.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Итак, в путь!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мы и доехали до города «Волшебных фигур»! 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epositphotos_10105607-stock-illustration-a-locomotive-traveling-on-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1145" y="520505"/>
            <a:ext cx="3193366" cy="35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316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8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61802" y="6312283"/>
            <a:ext cx="428969" cy="365125"/>
          </a:xfrm>
        </p:spPr>
        <p:txBody>
          <a:bodyPr/>
          <a:lstStyle/>
          <a:p>
            <a:fld id="{6761CEE9-399B-4C0E-B48E-F74E1AF38FF3}" type="slidenum"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5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11015" y="159065"/>
            <a:ext cx="40937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Посмотри, какой ужас: все фигурки перепутаны, а домики пустые. Давайте поможем фигуркам попасть в свои домики.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 выполняет задание.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Взрослый  по ходу выполнения задания задаёт вопросы. Какого цвета у тебя фигурка? Какая  фигурка живет  в этом домике?  И т. п.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8608" y="478301"/>
            <a:ext cx="4176541" cy="432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316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8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61802" y="6312283"/>
            <a:ext cx="428969" cy="365125"/>
          </a:xfrm>
        </p:spPr>
        <p:txBody>
          <a:bodyPr/>
          <a:lstStyle/>
          <a:p>
            <a:fld id="{6761CEE9-399B-4C0E-B48E-F74E1AF38FF3}" type="slidenum"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6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23558" y="118697"/>
            <a:ext cx="4375051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молодец, ты справился, я в тебе не сомневалась!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фигурки рады, они опять живут в своих  домиках. Только вот в городе две фигурки перестали дружить, они поссорились, потому что не знают, чем они похожи, а чем отличаются. Поможем им подружиться?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Р: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Посмотри на эти фигурки.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4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09623" y="196947"/>
            <a:ext cx="3938955" cy="3080825"/>
          </a:xfrm>
          <a:prstGeom prst="rect">
            <a:avLst/>
          </a:prstGeom>
        </p:spPr>
      </p:pic>
      <p:pic>
        <p:nvPicPr>
          <p:cNvPr id="5" name="Рисунок 4" descr="produc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1828" y="3404382"/>
            <a:ext cx="3868615" cy="298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316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8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61802" y="6312283"/>
            <a:ext cx="428969" cy="365125"/>
          </a:xfrm>
        </p:spPr>
        <p:txBody>
          <a:bodyPr/>
          <a:lstStyle/>
          <a:p>
            <a:fld id="{6761CEE9-399B-4C0E-B48E-F74E1AF38FF3}" type="slidenum"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7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92370" y="658928"/>
            <a:ext cx="7399606" cy="527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Посмотри, (имя ребенка), чем похожи эти фигурки?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Какого они цвета?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Желтого.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 отличаются эти фигурки?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Квадрат и круг.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квадратика что есть? Он может катиться?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квадрата есть углы, он не может катиться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у круга есть уголки? Он может катиться?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Нет углов, он может катится.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теперь немного отдохнем.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316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8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61802" y="6312283"/>
            <a:ext cx="428969" cy="365125"/>
          </a:xfrm>
        </p:spPr>
        <p:txBody>
          <a:bodyPr/>
          <a:lstStyle/>
          <a:p>
            <a:fld id="{6761CEE9-399B-4C0E-B48E-F74E1AF38FF3}" type="slidenum"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8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92370" y="2813363"/>
            <a:ext cx="7399606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mg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9828" y="253217"/>
            <a:ext cx="8299937" cy="616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316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8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61802" y="6312283"/>
            <a:ext cx="428969" cy="365125"/>
          </a:xfrm>
        </p:spPr>
        <p:txBody>
          <a:bodyPr/>
          <a:lstStyle/>
          <a:p>
            <a:fld id="{6761CEE9-399B-4C0E-B48E-F74E1AF38FF3}" type="slidenum"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9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22031" y="369555"/>
            <a:ext cx="783659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Какой  ты молодец, подружил фигурки, а теперь отнесём их в свои домики. В какой домик ты понесёшь эту фигурку? А эту?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Молодец!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413384313_bez-imeni-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5657" y="3172026"/>
            <a:ext cx="5170435" cy="3468260"/>
          </a:xfrm>
          <a:prstGeom prst="rect">
            <a:avLst/>
          </a:prstGeom>
        </p:spPr>
      </p:pic>
      <p:pic>
        <p:nvPicPr>
          <p:cNvPr id="5" name="Рисунок 4" descr="avatar92-1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6744" y="2888343"/>
            <a:ext cx="1799772" cy="1567544"/>
          </a:xfrm>
          <a:prstGeom prst="rect">
            <a:avLst/>
          </a:prstGeom>
        </p:spPr>
      </p:pic>
      <p:pic>
        <p:nvPicPr>
          <p:cNvPr id="6" name="Рисунок 5" descr="ts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94971" y="4862285"/>
            <a:ext cx="1944914" cy="168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316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08cb49e3ed56568405b458eff6754b87484880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</TotalTime>
  <Words>264</Words>
  <Application>Microsoft Office PowerPoint</Application>
  <PresentationFormat>Экран (4:3)</PresentationFormat>
  <Paragraphs>59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Антон</cp:lastModifiedBy>
  <cp:revision>32</cp:revision>
  <dcterms:created xsi:type="dcterms:W3CDTF">2013-04-24T01:34:00Z</dcterms:created>
  <dcterms:modified xsi:type="dcterms:W3CDTF">2020-05-27T13:49:08Z</dcterms:modified>
</cp:coreProperties>
</file>